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26" r:id="rId5"/>
  </p:sldMasterIdLst>
  <p:notesMasterIdLst>
    <p:notesMasterId r:id="rId31"/>
  </p:notesMasterIdLst>
  <p:handoutMasterIdLst>
    <p:handoutMasterId r:id="rId32"/>
  </p:handoutMasterIdLst>
  <p:sldIdLst>
    <p:sldId id="256" r:id="rId6"/>
    <p:sldId id="309" r:id="rId7"/>
    <p:sldId id="337" r:id="rId8"/>
    <p:sldId id="333" r:id="rId9"/>
    <p:sldId id="334" r:id="rId10"/>
    <p:sldId id="335" r:id="rId11"/>
    <p:sldId id="279" r:id="rId12"/>
    <p:sldId id="298" r:id="rId13"/>
    <p:sldId id="258" r:id="rId14"/>
    <p:sldId id="311" r:id="rId15"/>
    <p:sldId id="329" r:id="rId16"/>
    <p:sldId id="294" r:id="rId17"/>
    <p:sldId id="295" r:id="rId18"/>
    <p:sldId id="302" r:id="rId19"/>
    <p:sldId id="314" r:id="rId20"/>
    <p:sldId id="332" r:id="rId21"/>
    <p:sldId id="326" r:id="rId22"/>
    <p:sldId id="328" r:id="rId23"/>
    <p:sldId id="265" r:id="rId24"/>
    <p:sldId id="324" r:id="rId25"/>
    <p:sldId id="310" r:id="rId26"/>
    <p:sldId id="331" r:id="rId27"/>
    <p:sldId id="306" r:id="rId28"/>
    <p:sldId id="261" r:id="rId29"/>
    <p:sldId id="338"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00CC"/>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4571D7-7FC0-00D1-15CD-6F20B25B7CEE}" v="5" dt="2023-10-23T18:15:34.646"/>
    <p1510:client id="{4B7B232B-B7FD-1FF8-407F-B799D3862CBE}" v="2" dt="2023-10-19T18:14:15.489"/>
    <p1510:client id="{61757D8B-B423-366A-19B4-053E4309B30E}" v="22" dt="2023-10-19T18:05:36.784"/>
    <p1510:client id="{66115889-E5FB-A9C9-EC29-A90C32CAED50}" v="5" dt="2023-10-20T14:34:46.435"/>
    <p1510:client id="{ABF9CA64-0BF3-E0F4-D9A5-EC1E3A930A4E}" v="17" dt="2023-10-20T14:37:48.274"/>
    <p1510:client id="{B8378684-3187-4EBB-B7D1-C0AC13498E58}" v="74" vWet="78" dt="2023-10-19T18:14:15.060"/>
    <p1510:client id="{BD38B976-06B7-93FF-D1DD-2AB035A87AE6}" v="769" dt="2023-10-19T14:18:34.040"/>
    <p1510:client id="{E239D7C3-7BC0-7D42-0F25-06212BF56DC5}" v="83" dt="2023-10-20T14:31:38.993"/>
    <p1510:client id="{FCB80DF8-C5E0-4451-DFE3-38FC44EA6436}" v="75" dt="2023-10-20T14:56:45.4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Corrado" userId="S::corradod@hasdk12.org::78330b5b-3c32-459e-b166-f43468ba678b" providerId="AD" clId="Web-{4B7B232B-B7FD-1FF8-407F-B799D3862CBE}"/>
    <pc:docChg chg="modSld">
      <pc:chgData name="Daniel Corrado" userId="S::corradod@hasdk12.org::78330b5b-3c32-459e-b166-f43468ba678b" providerId="AD" clId="Web-{4B7B232B-B7FD-1FF8-407F-B799D3862CBE}" dt="2023-10-19T18:14:15.489" v="1" actId="14100"/>
      <pc:docMkLst>
        <pc:docMk/>
      </pc:docMkLst>
      <pc:sldChg chg="modSp">
        <pc:chgData name="Daniel Corrado" userId="S::corradod@hasdk12.org::78330b5b-3c32-459e-b166-f43468ba678b" providerId="AD" clId="Web-{4B7B232B-B7FD-1FF8-407F-B799D3862CBE}" dt="2023-10-19T18:14:15.489" v="1" actId="14100"/>
        <pc:sldMkLst>
          <pc:docMk/>
          <pc:sldMk cId="756816000" sldId="329"/>
        </pc:sldMkLst>
        <pc:spChg chg="mod">
          <ac:chgData name="Daniel Corrado" userId="S::corradod@hasdk12.org::78330b5b-3c32-459e-b166-f43468ba678b" providerId="AD" clId="Web-{4B7B232B-B7FD-1FF8-407F-B799D3862CBE}" dt="2023-10-19T18:14:15.489" v="1" actId="14100"/>
          <ac:spMkLst>
            <pc:docMk/>
            <pc:sldMk cId="756816000" sldId="329"/>
            <ac:spMk id="5" creationId="{00000000-0000-0000-0000-000000000000}"/>
          </ac:spMkLst>
        </pc:spChg>
      </pc:sldChg>
    </pc:docChg>
  </pc:docChgLst>
  <pc:docChgLst>
    <pc:chgData name="Daniel Corrado" userId="78330b5b-3c32-459e-b166-f43468ba678b" providerId="ADAL" clId="{B8378684-3187-4EBB-B7D1-C0AC13498E58}"/>
    <pc:docChg chg="undo custSel modSld">
      <pc:chgData name="Daniel Corrado" userId="78330b5b-3c32-459e-b166-f43468ba678b" providerId="ADAL" clId="{B8378684-3187-4EBB-B7D1-C0AC13498E58}" dt="2023-10-19T18:09:58.143" v="101" actId="13926"/>
      <pc:docMkLst>
        <pc:docMk/>
      </pc:docMkLst>
      <pc:sldChg chg="modSp mod">
        <pc:chgData name="Daniel Corrado" userId="78330b5b-3c32-459e-b166-f43468ba678b" providerId="ADAL" clId="{B8378684-3187-4EBB-B7D1-C0AC13498E58}" dt="2023-10-19T18:09:58.143" v="101" actId="13926"/>
        <pc:sldMkLst>
          <pc:docMk/>
          <pc:sldMk cId="1238165689" sldId="310"/>
        </pc:sldMkLst>
        <pc:spChg chg="mod">
          <ac:chgData name="Daniel Corrado" userId="78330b5b-3c32-459e-b166-f43468ba678b" providerId="ADAL" clId="{B8378684-3187-4EBB-B7D1-C0AC13498E58}" dt="2023-10-19T18:09:58.143" v="101" actId="13926"/>
          <ac:spMkLst>
            <pc:docMk/>
            <pc:sldMk cId="1238165689" sldId="310"/>
            <ac:spMk id="4" creationId="{00000000-0000-0000-0000-000000000000}"/>
          </ac:spMkLst>
        </pc:spChg>
      </pc:sldChg>
      <pc:sldChg chg="addSp delSp modSp mod">
        <pc:chgData name="Daniel Corrado" userId="78330b5b-3c32-459e-b166-f43468ba678b" providerId="ADAL" clId="{B8378684-3187-4EBB-B7D1-C0AC13498E58}" dt="2023-10-19T18:08:41.960" v="97"/>
        <pc:sldMkLst>
          <pc:docMk/>
          <pc:sldMk cId="756816000" sldId="329"/>
        </pc:sldMkLst>
        <pc:spChg chg="mod">
          <ac:chgData name="Daniel Corrado" userId="78330b5b-3c32-459e-b166-f43468ba678b" providerId="ADAL" clId="{B8378684-3187-4EBB-B7D1-C0AC13498E58}" dt="2023-10-19T18:07:59.578" v="19" actId="26606"/>
          <ac:spMkLst>
            <pc:docMk/>
            <pc:sldMk cId="756816000" sldId="329"/>
            <ac:spMk id="5" creationId="{00000000-0000-0000-0000-000000000000}"/>
          </ac:spMkLst>
        </pc:spChg>
        <pc:spChg chg="add del">
          <ac:chgData name="Daniel Corrado" userId="78330b5b-3c32-459e-b166-f43468ba678b" providerId="ADAL" clId="{B8378684-3187-4EBB-B7D1-C0AC13498E58}" dt="2023-10-19T18:07:59.578" v="19" actId="26606"/>
          <ac:spMkLst>
            <pc:docMk/>
            <pc:sldMk cId="756816000" sldId="329"/>
            <ac:spMk id="10" creationId="{A4E37431-20F0-4DD6-84A9-ED2B644943A2}"/>
          </ac:spMkLst>
        </pc:spChg>
        <pc:spChg chg="add del">
          <ac:chgData name="Daniel Corrado" userId="78330b5b-3c32-459e-b166-f43468ba678b" providerId="ADAL" clId="{B8378684-3187-4EBB-B7D1-C0AC13498E58}" dt="2023-10-19T18:07:59.578" v="19" actId="26606"/>
          <ac:spMkLst>
            <pc:docMk/>
            <pc:sldMk cId="756816000" sldId="329"/>
            <ac:spMk id="12" creationId="{0AE98B72-66C6-4AB4-AF0D-BA830DE86393}"/>
          </ac:spMkLst>
        </pc:spChg>
        <pc:spChg chg="add del">
          <ac:chgData name="Daniel Corrado" userId="78330b5b-3c32-459e-b166-f43468ba678b" providerId="ADAL" clId="{B8378684-3187-4EBB-B7D1-C0AC13498E58}" dt="2023-10-19T18:07:59.578" v="19" actId="26606"/>
          <ac:spMkLst>
            <pc:docMk/>
            <pc:sldMk cId="756816000" sldId="329"/>
            <ac:spMk id="14" creationId="{407EAFC6-733F-403D-BB4D-05A3A28742F1}"/>
          </ac:spMkLst>
        </pc:spChg>
        <pc:spChg chg="add del">
          <ac:chgData name="Daniel Corrado" userId="78330b5b-3c32-459e-b166-f43468ba678b" providerId="ADAL" clId="{B8378684-3187-4EBB-B7D1-C0AC13498E58}" dt="2023-10-19T18:07:59.578" v="19" actId="26606"/>
          <ac:spMkLst>
            <pc:docMk/>
            <pc:sldMk cId="756816000" sldId="329"/>
            <ac:spMk id="16" creationId="{17A36730-4CB0-4F61-AD11-A44C9765833F}"/>
          </ac:spMkLst>
        </pc:spChg>
        <pc:spChg chg="add del">
          <ac:chgData name="Daniel Corrado" userId="78330b5b-3c32-459e-b166-f43468ba678b" providerId="ADAL" clId="{B8378684-3187-4EBB-B7D1-C0AC13498E58}" dt="2023-10-19T18:07:59.578" v="19" actId="26606"/>
          <ac:spMkLst>
            <pc:docMk/>
            <pc:sldMk cId="756816000" sldId="329"/>
            <ac:spMk id="18" creationId="{C69C79E1-F916-4929-A4F3-DE763D4BFA57}"/>
          </ac:spMkLst>
        </pc:spChg>
        <pc:spChg chg="add del">
          <ac:chgData name="Daniel Corrado" userId="78330b5b-3c32-459e-b166-f43468ba678b" providerId="ADAL" clId="{B8378684-3187-4EBB-B7D1-C0AC13498E58}" dt="2023-10-19T18:07:59.578" v="19" actId="26606"/>
          <ac:spMkLst>
            <pc:docMk/>
            <pc:sldMk cId="756816000" sldId="329"/>
            <ac:spMk id="20" creationId="{767334AB-16BD-4EC7-8C6B-4B5171600933}"/>
          </ac:spMkLst>
        </pc:spChg>
        <pc:spChg chg="add del">
          <ac:chgData name="Daniel Corrado" userId="78330b5b-3c32-459e-b166-f43468ba678b" providerId="ADAL" clId="{B8378684-3187-4EBB-B7D1-C0AC13498E58}" dt="2023-10-19T18:07:56.091" v="14" actId="26606"/>
          <ac:spMkLst>
            <pc:docMk/>
            <pc:sldMk cId="756816000" sldId="329"/>
            <ac:spMk id="25" creationId="{D4771268-CB57-404A-9271-370EB28F6090}"/>
          </ac:spMkLst>
        </pc:spChg>
        <pc:spChg chg="add del">
          <ac:chgData name="Daniel Corrado" userId="78330b5b-3c32-459e-b166-f43468ba678b" providerId="ADAL" clId="{B8378684-3187-4EBB-B7D1-C0AC13498E58}" dt="2023-10-19T18:07:57.932" v="16" actId="26606"/>
          <ac:spMkLst>
            <pc:docMk/>
            <pc:sldMk cId="756816000" sldId="329"/>
            <ac:spMk id="27" creationId="{0AE98B72-66C6-4AB4-AF0D-BA830DE86393}"/>
          </ac:spMkLst>
        </pc:spChg>
        <pc:spChg chg="add del">
          <ac:chgData name="Daniel Corrado" userId="78330b5b-3c32-459e-b166-f43468ba678b" providerId="ADAL" clId="{B8378684-3187-4EBB-B7D1-C0AC13498E58}" dt="2023-10-19T18:07:57.932" v="16" actId="26606"/>
          <ac:spMkLst>
            <pc:docMk/>
            <pc:sldMk cId="756816000" sldId="329"/>
            <ac:spMk id="28" creationId="{A4E37431-20F0-4DD6-84A9-ED2B644943A2}"/>
          </ac:spMkLst>
        </pc:spChg>
        <pc:spChg chg="add del">
          <ac:chgData name="Daniel Corrado" userId="78330b5b-3c32-459e-b166-f43468ba678b" providerId="ADAL" clId="{B8378684-3187-4EBB-B7D1-C0AC13498E58}" dt="2023-10-19T18:07:57.932" v="16" actId="26606"/>
          <ac:spMkLst>
            <pc:docMk/>
            <pc:sldMk cId="756816000" sldId="329"/>
            <ac:spMk id="29" creationId="{407EAFC6-733F-403D-BB4D-05A3A28742F1}"/>
          </ac:spMkLst>
        </pc:spChg>
        <pc:spChg chg="add del">
          <ac:chgData name="Daniel Corrado" userId="78330b5b-3c32-459e-b166-f43468ba678b" providerId="ADAL" clId="{B8378684-3187-4EBB-B7D1-C0AC13498E58}" dt="2023-10-19T18:07:57.932" v="16" actId="26606"/>
          <ac:spMkLst>
            <pc:docMk/>
            <pc:sldMk cId="756816000" sldId="329"/>
            <ac:spMk id="31" creationId="{17A36730-4CB0-4F61-AD11-A44C9765833F}"/>
          </ac:spMkLst>
        </pc:spChg>
        <pc:spChg chg="add del">
          <ac:chgData name="Daniel Corrado" userId="78330b5b-3c32-459e-b166-f43468ba678b" providerId="ADAL" clId="{B8378684-3187-4EBB-B7D1-C0AC13498E58}" dt="2023-10-19T18:07:57.932" v="16" actId="26606"/>
          <ac:spMkLst>
            <pc:docMk/>
            <pc:sldMk cId="756816000" sldId="329"/>
            <ac:spMk id="33" creationId="{C69C79E1-F916-4929-A4F3-DE763D4BFA57}"/>
          </ac:spMkLst>
        </pc:spChg>
        <pc:spChg chg="add del">
          <ac:chgData name="Daniel Corrado" userId="78330b5b-3c32-459e-b166-f43468ba678b" providerId="ADAL" clId="{B8378684-3187-4EBB-B7D1-C0AC13498E58}" dt="2023-10-19T18:07:57.932" v="16" actId="26606"/>
          <ac:spMkLst>
            <pc:docMk/>
            <pc:sldMk cId="756816000" sldId="329"/>
            <ac:spMk id="35" creationId="{767334AB-16BD-4EC7-8C6B-4B5171600933}"/>
          </ac:spMkLst>
        </pc:spChg>
        <pc:spChg chg="add del">
          <ac:chgData name="Daniel Corrado" userId="78330b5b-3c32-459e-b166-f43468ba678b" providerId="ADAL" clId="{B8378684-3187-4EBB-B7D1-C0AC13498E58}" dt="2023-10-19T18:07:59.562" v="18" actId="26606"/>
          <ac:spMkLst>
            <pc:docMk/>
            <pc:sldMk cId="756816000" sldId="329"/>
            <ac:spMk id="37" creationId="{32E62931-8EB4-42BB-BAAB-D8757BE66D8E}"/>
          </ac:spMkLst>
        </pc:spChg>
        <pc:spChg chg="add">
          <ac:chgData name="Daniel Corrado" userId="78330b5b-3c32-459e-b166-f43468ba678b" providerId="ADAL" clId="{B8378684-3187-4EBB-B7D1-C0AC13498E58}" dt="2023-10-19T18:07:59.578" v="19" actId="26606"/>
          <ac:spMkLst>
            <pc:docMk/>
            <pc:sldMk cId="756816000" sldId="329"/>
            <ac:spMk id="39" creationId="{3C54F4CE-85F0-46ED-80DA-9518C9251AD1}"/>
          </ac:spMkLst>
        </pc:spChg>
        <pc:spChg chg="add">
          <ac:chgData name="Daniel Corrado" userId="78330b5b-3c32-459e-b166-f43468ba678b" providerId="ADAL" clId="{B8378684-3187-4EBB-B7D1-C0AC13498E58}" dt="2023-10-19T18:07:59.578" v="19" actId="26606"/>
          <ac:spMkLst>
            <pc:docMk/>
            <pc:sldMk cId="756816000" sldId="329"/>
            <ac:spMk id="40" creationId="{DADD1FCA-8ACB-4958-81DD-4CDD6D3E1921}"/>
          </ac:spMkLst>
        </pc:spChg>
        <pc:picChg chg="add mod">
          <ac:chgData name="Daniel Corrado" userId="78330b5b-3c32-459e-b166-f43468ba678b" providerId="ADAL" clId="{B8378684-3187-4EBB-B7D1-C0AC13498E58}" dt="2023-10-19T18:08:41.960" v="97"/>
          <ac:picMkLst>
            <pc:docMk/>
            <pc:sldMk cId="756816000" sldId="329"/>
            <ac:picMk id="3" creationId="{EBDE3CB3-6823-04D9-F52E-A5A41AD39BB3}"/>
          </ac:picMkLst>
        </pc:picChg>
      </pc:sldChg>
      <pc:sldChg chg="modSp mod">
        <pc:chgData name="Daniel Corrado" userId="78330b5b-3c32-459e-b166-f43468ba678b" providerId="ADAL" clId="{B8378684-3187-4EBB-B7D1-C0AC13498E58}" dt="2023-10-19T18:08:27.745" v="33" actId="27636"/>
        <pc:sldMkLst>
          <pc:docMk/>
          <pc:sldMk cId="2375535598" sldId="333"/>
        </pc:sldMkLst>
        <pc:spChg chg="mod">
          <ac:chgData name="Daniel Corrado" userId="78330b5b-3c32-459e-b166-f43468ba678b" providerId="ADAL" clId="{B8378684-3187-4EBB-B7D1-C0AC13498E58}" dt="2023-10-19T18:08:27.745" v="33" actId="27636"/>
          <ac:spMkLst>
            <pc:docMk/>
            <pc:sldMk cId="2375535598" sldId="333"/>
            <ac:spMk id="3" creationId="{EF29BBBD-A783-9EF7-B904-A0684B0032FA}"/>
          </ac:spMkLst>
        </pc:spChg>
      </pc:sldChg>
      <pc:sldChg chg="modSp mod">
        <pc:chgData name="Daniel Corrado" userId="78330b5b-3c32-459e-b166-f43468ba678b" providerId="ADAL" clId="{B8378684-3187-4EBB-B7D1-C0AC13498E58}" dt="2023-10-19T18:06:43.675" v="8" actId="14100"/>
        <pc:sldMkLst>
          <pc:docMk/>
          <pc:sldMk cId="2284098048" sldId="337"/>
        </pc:sldMkLst>
        <pc:spChg chg="mod">
          <ac:chgData name="Daniel Corrado" userId="78330b5b-3c32-459e-b166-f43468ba678b" providerId="ADAL" clId="{B8378684-3187-4EBB-B7D1-C0AC13498E58}" dt="2023-10-19T18:06:40.809" v="7" actId="1076"/>
          <ac:spMkLst>
            <pc:docMk/>
            <pc:sldMk cId="2284098048" sldId="337"/>
            <ac:spMk id="3" creationId="{00000000-0000-0000-0000-000000000000}"/>
          </ac:spMkLst>
        </pc:spChg>
        <pc:picChg chg="mod">
          <ac:chgData name="Daniel Corrado" userId="78330b5b-3c32-459e-b166-f43468ba678b" providerId="ADAL" clId="{B8378684-3187-4EBB-B7D1-C0AC13498E58}" dt="2023-10-19T18:06:29.963" v="4" actId="1076"/>
          <ac:picMkLst>
            <pc:docMk/>
            <pc:sldMk cId="2284098048" sldId="337"/>
            <ac:picMk id="4" creationId="{00000000-0000-0000-0000-000000000000}"/>
          </ac:picMkLst>
        </pc:picChg>
        <pc:picChg chg="mod">
          <ac:chgData name="Daniel Corrado" userId="78330b5b-3c32-459e-b166-f43468ba678b" providerId="ADAL" clId="{B8378684-3187-4EBB-B7D1-C0AC13498E58}" dt="2023-10-19T18:06:43.675" v="8" actId="14100"/>
          <ac:picMkLst>
            <pc:docMk/>
            <pc:sldMk cId="2284098048" sldId="337"/>
            <ac:picMk id="5" creationId="{00000000-0000-0000-0000-000000000000}"/>
          </ac:picMkLst>
        </pc:picChg>
      </pc:sldChg>
    </pc:docChg>
  </pc:docChgLst>
  <pc:docChgLst>
    <pc:chgData name="Alyssa Hyduk" userId="S::hyduka@hasdk12.org::92542141-771e-4218-828d-f0e62976fc2a" providerId="AD" clId="Web-{244571D7-7FC0-00D1-15CD-6F20B25B7CEE}"/>
    <pc:docChg chg="modSld">
      <pc:chgData name="Alyssa Hyduk" userId="S::hyduka@hasdk12.org::92542141-771e-4218-828d-f0e62976fc2a" providerId="AD" clId="Web-{244571D7-7FC0-00D1-15CD-6F20B25B7CEE}" dt="2023-10-23T18:15:34.646" v="4" actId="20577"/>
      <pc:docMkLst>
        <pc:docMk/>
      </pc:docMkLst>
      <pc:sldChg chg="modSp">
        <pc:chgData name="Alyssa Hyduk" userId="S::hyduka@hasdk12.org::92542141-771e-4218-828d-f0e62976fc2a" providerId="AD" clId="Web-{244571D7-7FC0-00D1-15CD-6F20B25B7CEE}" dt="2023-10-23T18:15:34.646" v="4" actId="20577"/>
        <pc:sldMkLst>
          <pc:docMk/>
          <pc:sldMk cId="1990912215" sldId="324"/>
        </pc:sldMkLst>
        <pc:spChg chg="mod">
          <ac:chgData name="Alyssa Hyduk" userId="S::hyduka@hasdk12.org::92542141-771e-4218-828d-f0e62976fc2a" providerId="AD" clId="Web-{244571D7-7FC0-00D1-15CD-6F20B25B7CEE}" dt="2023-10-23T18:15:34.646" v="4" actId="20577"/>
          <ac:spMkLst>
            <pc:docMk/>
            <pc:sldMk cId="1990912215" sldId="324"/>
            <ac:spMk id="3" creationId="{00000000-0000-0000-0000-000000000000}"/>
          </ac:spMkLst>
        </pc:spChg>
      </pc:sldChg>
    </pc:docChg>
  </pc:docChgLst>
  <pc:docChgLst>
    <pc:chgData name="Daniel Corrado" userId="S::corradod@hasdk12.org::78330b5b-3c32-459e-b166-f43468ba678b" providerId="AD" clId="Web-{66115889-E5FB-A9C9-EC29-A90C32CAED50}"/>
    <pc:docChg chg="modSld">
      <pc:chgData name="Daniel Corrado" userId="S::corradod@hasdk12.org::78330b5b-3c32-459e-b166-f43468ba678b" providerId="AD" clId="Web-{66115889-E5FB-A9C9-EC29-A90C32CAED50}" dt="2023-10-20T14:34:46.435" v="20" actId="20577"/>
      <pc:docMkLst>
        <pc:docMk/>
      </pc:docMkLst>
      <pc:sldChg chg="addSp delSp modSp mod setBg">
        <pc:chgData name="Daniel Corrado" userId="S::corradod@hasdk12.org::78330b5b-3c32-459e-b166-f43468ba678b" providerId="AD" clId="Web-{66115889-E5FB-A9C9-EC29-A90C32CAED50}" dt="2023-10-20T14:34:46.435" v="20" actId="20577"/>
        <pc:sldMkLst>
          <pc:docMk/>
          <pc:sldMk cId="3127687095" sldId="335"/>
        </pc:sldMkLst>
        <pc:spChg chg="mod">
          <ac:chgData name="Daniel Corrado" userId="S::corradod@hasdk12.org::78330b5b-3c32-459e-b166-f43468ba678b" providerId="AD" clId="Web-{66115889-E5FB-A9C9-EC29-A90C32CAED50}" dt="2023-10-20T14:34:46.435" v="20" actId="20577"/>
          <ac:spMkLst>
            <pc:docMk/>
            <pc:sldMk cId="3127687095" sldId="335"/>
            <ac:spMk id="2" creationId="{B03F20EA-B28E-1506-E258-A685957F9016}"/>
          </ac:spMkLst>
        </pc:spChg>
        <pc:spChg chg="add del">
          <ac:chgData name="Daniel Corrado" userId="S::corradod@hasdk12.org::78330b5b-3c32-459e-b166-f43468ba678b" providerId="AD" clId="Web-{66115889-E5FB-A9C9-EC29-A90C32CAED50}" dt="2023-10-20T14:33:56.808" v="14"/>
          <ac:spMkLst>
            <pc:docMk/>
            <pc:sldMk cId="3127687095" sldId="335"/>
            <ac:spMk id="3" creationId="{D1C61E5A-C50C-D673-0C6E-3FABB6C95692}"/>
          </ac:spMkLst>
        </pc:spChg>
        <pc:spChg chg="add del">
          <ac:chgData name="Daniel Corrado" userId="S::corradod@hasdk12.org::78330b5b-3c32-459e-b166-f43468ba678b" providerId="AD" clId="Web-{66115889-E5FB-A9C9-EC29-A90C32CAED50}" dt="2023-10-20T14:33:28.291" v="1"/>
          <ac:spMkLst>
            <pc:docMk/>
            <pc:sldMk cId="3127687095" sldId="335"/>
            <ac:spMk id="9" creationId="{C5278130-DFE0-457B-8698-88DF69019DDE}"/>
          </ac:spMkLst>
        </pc:spChg>
        <pc:spChg chg="add del">
          <ac:chgData name="Daniel Corrado" userId="S::corradod@hasdk12.org::78330b5b-3c32-459e-b166-f43468ba678b" providerId="AD" clId="Web-{66115889-E5FB-A9C9-EC29-A90C32CAED50}" dt="2023-10-20T14:33:56.792" v="13"/>
          <ac:spMkLst>
            <pc:docMk/>
            <pc:sldMk cId="3127687095" sldId="335"/>
            <ac:spMk id="10" creationId="{B50AB553-2A96-4A92-96F2-93548E096954}"/>
          </ac:spMkLst>
        </pc:spChg>
        <pc:spChg chg="add del">
          <ac:chgData name="Daniel Corrado" userId="S::corradod@hasdk12.org::78330b5b-3c32-459e-b166-f43468ba678b" providerId="AD" clId="Web-{66115889-E5FB-A9C9-EC29-A90C32CAED50}" dt="2023-10-20T14:33:28.291" v="1"/>
          <ac:spMkLst>
            <pc:docMk/>
            <pc:sldMk cId="3127687095" sldId="335"/>
            <ac:spMk id="11" creationId="{2F99531B-1681-4D6E-BECB-18325B33A618}"/>
          </ac:spMkLst>
        </pc:spChg>
        <pc:spChg chg="add del">
          <ac:chgData name="Daniel Corrado" userId="S::corradod@hasdk12.org::78330b5b-3c32-459e-b166-f43468ba678b" providerId="AD" clId="Web-{66115889-E5FB-A9C9-EC29-A90C32CAED50}" dt="2023-10-20T14:33:28.291" v="1"/>
          <ac:spMkLst>
            <pc:docMk/>
            <pc:sldMk cId="3127687095" sldId="335"/>
            <ac:spMk id="13" creationId="{20344094-430A-400B-804B-910E696A1A90}"/>
          </ac:spMkLst>
        </pc:spChg>
        <pc:spChg chg="add del">
          <ac:chgData name="Daniel Corrado" userId="S::corradod@hasdk12.org::78330b5b-3c32-459e-b166-f43468ba678b" providerId="AD" clId="Web-{66115889-E5FB-A9C9-EC29-A90C32CAED50}" dt="2023-10-20T14:33:28.291" v="1"/>
          <ac:spMkLst>
            <pc:docMk/>
            <pc:sldMk cId="3127687095" sldId="335"/>
            <ac:spMk id="15" creationId="{453C67DF-7782-4E57-AB9B-F1B4811AD8FE}"/>
          </ac:spMkLst>
        </pc:spChg>
        <pc:spChg chg="add del">
          <ac:chgData name="Daniel Corrado" userId="S::corradod@hasdk12.org::78330b5b-3c32-459e-b166-f43468ba678b" providerId="AD" clId="Web-{66115889-E5FB-A9C9-EC29-A90C32CAED50}" dt="2023-10-20T14:33:37.166" v="3"/>
          <ac:spMkLst>
            <pc:docMk/>
            <pc:sldMk cId="3127687095" sldId="335"/>
            <ac:spMk id="25" creationId="{8DF67618-B87B-4195-8E24-3B126F79FF55}"/>
          </ac:spMkLst>
        </pc:spChg>
        <pc:spChg chg="add del">
          <ac:chgData name="Daniel Corrado" userId="S::corradod@hasdk12.org::78330b5b-3c32-459e-b166-f43468ba678b" providerId="AD" clId="Web-{66115889-E5FB-A9C9-EC29-A90C32CAED50}" dt="2023-10-20T14:33:37.166" v="3"/>
          <ac:spMkLst>
            <pc:docMk/>
            <pc:sldMk cId="3127687095" sldId="335"/>
            <ac:spMk id="26" creationId="{64960379-9FF9-400A-A8A8-F5AB633FD3BF}"/>
          </ac:spMkLst>
        </pc:spChg>
        <pc:spChg chg="add del">
          <ac:chgData name="Daniel Corrado" userId="S::corradod@hasdk12.org::78330b5b-3c32-459e-b166-f43468ba678b" providerId="AD" clId="Web-{66115889-E5FB-A9C9-EC29-A90C32CAED50}" dt="2023-10-20T14:33:47.917" v="7"/>
          <ac:spMkLst>
            <pc:docMk/>
            <pc:sldMk cId="3127687095" sldId="335"/>
            <ac:spMk id="35" creationId="{8DF67618-B87B-4195-8E24-3B126F79FF55}"/>
          </ac:spMkLst>
        </pc:spChg>
        <pc:spChg chg="add del">
          <ac:chgData name="Daniel Corrado" userId="S::corradod@hasdk12.org::78330b5b-3c32-459e-b166-f43468ba678b" providerId="AD" clId="Web-{66115889-E5FB-A9C9-EC29-A90C32CAED50}" dt="2023-10-20T14:33:47.917" v="7"/>
          <ac:spMkLst>
            <pc:docMk/>
            <pc:sldMk cId="3127687095" sldId="335"/>
            <ac:spMk id="36" creationId="{64960379-9FF9-400A-A8A8-F5AB633FD3BF}"/>
          </ac:spMkLst>
        </pc:spChg>
        <pc:spChg chg="add del">
          <ac:chgData name="Daniel Corrado" userId="S::corradod@hasdk12.org::78330b5b-3c32-459e-b166-f43468ba678b" providerId="AD" clId="Web-{66115889-E5FB-A9C9-EC29-A90C32CAED50}" dt="2023-10-20T14:33:51.558" v="9"/>
          <ac:spMkLst>
            <pc:docMk/>
            <pc:sldMk cId="3127687095" sldId="335"/>
            <ac:spMk id="43" creationId="{C0763A76-9F1C-4FC5-82B7-DD475DA461B2}"/>
          </ac:spMkLst>
        </pc:spChg>
        <pc:spChg chg="add del">
          <ac:chgData name="Daniel Corrado" userId="S::corradod@hasdk12.org::78330b5b-3c32-459e-b166-f43468ba678b" providerId="AD" clId="Web-{66115889-E5FB-A9C9-EC29-A90C32CAED50}" dt="2023-10-20T14:33:51.558" v="9"/>
          <ac:spMkLst>
            <pc:docMk/>
            <pc:sldMk cId="3127687095" sldId="335"/>
            <ac:spMk id="44" creationId="{E81BF4F6-F2CF-4984-9D14-D6966D92F99F}"/>
          </ac:spMkLst>
        </pc:spChg>
        <pc:spChg chg="add del">
          <ac:chgData name="Daniel Corrado" userId="S::corradod@hasdk12.org::78330b5b-3c32-459e-b166-f43468ba678b" providerId="AD" clId="Web-{66115889-E5FB-A9C9-EC29-A90C32CAED50}" dt="2023-10-20T14:33:51.558" v="9"/>
          <ac:spMkLst>
            <pc:docMk/>
            <pc:sldMk cId="3127687095" sldId="335"/>
            <ac:spMk id="45" creationId="{D1C61E5A-C50C-D673-0C6E-3FABB6C95692}"/>
          </ac:spMkLst>
        </pc:spChg>
        <pc:spChg chg="add del">
          <ac:chgData name="Daniel Corrado" userId="S::corradod@hasdk12.org::78330b5b-3c32-459e-b166-f43468ba678b" providerId="AD" clId="Web-{66115889-E5FB-A9C9-EC29-A90C32CAED50}" dt="2023-10-20T14:33:54.105" v="11"/>
          <ac:spMkLst>
            <pc:docMk/>
            <pc:sldMk cId="3127687095" sldId="335"/>
            <ac:spMk id="48" creationId="{C5278130-DFE0-457B-8698-88DF69019DDE}"/>
          </ac:spMkLst>
        </pc:spChg>
        <pc:spChg chg="add del">
          <ac:chgData name="Daniel Corrado" userId="S::corradod@hasdk12.org::78330b5b-3c32-459e-b166-f43468ba678b" providerId="AD" clId="Web-{66115889-E5FB-A9C9-EC29-A90C32CAED50}" dt="2023-10-20T14:33:54.105" v="11"/>
          <ac:spMkLst>
            <pc:docMk/>
            <pc:sldMk cId="3127687095" sldId="335"/>
            <ac:spMk id="49" creationId="{2F99531B-1681-4D6E-BECB-18325B33A618}"/>
          </ac:spMkLst>
        </pc:spChg>
        <pc:spChg chg="add del">
          <ac:chgData name="Daniel Corrado" userId="S::corradod@hasdk12.org::78330b5b-3c32-459e-b166-f43468ba678b" providerId="AD" clId="Web-{66115889-E5FB-A9C9-EC29-A90C32CAED50}" dt="2023-10-20T14:33:54.105" v="11"/>
          <ac:spMkLst>
            <pc:docMk/>
            <pc:sldMk cId="3127687095" sldId="335"/>
            <ac:spMk id="50" creationId="{20344094-430A-400B-804B-910E696A1A90}"/>
          </ac:spMkLst>
        </pc:spChg>
        <pc:spChg chg="add del">
          <ac:chgData name="Daniel Corrado" userId="S::corradod@hasdk12.org::78330b5b-3c32-459e-b166-f43468ba678b" providerId="AD" clId="Web-{66115889-E5FB-A9C9-EC29-A90C32CAED50}" dt="2023-10-20T14:33:54.105" v="11"/>
          <ac:spMkLst>
            <pc:docMk/>
            <pc:sldMk cId="3127687095" sldId="335"/>
            <ac:spMk id="51" creationId="{453C67DF-7782-4E57-AB9B-F1B4811AD8FE}"/>
          </ac:spMkLst>
        </pc:spChg>
        <pc:spChg chg="add">
          <ac:chgData name="Daniel Corrado" userId="S::corradod@hasdk12.org::78330b5b-3c32-459e-b166-f43468ba678b" providerId="AD" clId="Web-{66115889-E5FB-A9C9-EC29-A90C32CAED50}" dt="2023-10-20T14:33:56.808" v="14"/>
          <ac:spMkLst>
            <pc:docMk/>
            <pc:sldMk cId="3127687095" sldId="335"/>
            <ac:spMk id="58" creationId="{C5278130-DFE0-457B-8698-88DF69019DDE}"/>
          </ac:spMkLst>
        </pc:spChg>
        <pc:spChg chg="add">
          <ac:chgData name="Daniel Corrado" userId="S::corradod@hasdk12.org::78330b5b-3c32-459e-b166-f43468ba678b" providerId="AD" clId="Web-{66115889-E5FB-A9C9-EC29-A90C32CAED50}" dt="2023-10-20T14:33:56.808" v="14"/>
          <ac:spMkLst>
            <pc:docMk/>
            <pc:sldMk cId="3127687095" sldId="335"/>
            <ac:spMk id="59" creationId="{2F99531B-1681-4D6E-BECB-18325B33A618}"/>
          </ac:spMkLst>
        </pc:spChg>
        <pc:spChg chg="add">
          <ac:chgData name="Daniel Corrado" userId="S::corradod@hasdk12.org::78330b5b-3c32-459e-b166-f43468ba678b" providerId="AD" clId="Web-{66115889-E5FB-A9C9-EC29-A90C32CAED50}" dt="2023-10-20T14:33:56.808" v="14"/>
          <ac:spMkLst>
            <pc:docMk/>
            <pc:sldMk cId="3127687095" sldId="335"/>
            <ac:spMk id="60" creationId="{20344094-430A-400B-804B-910E696A1A90}"/>
          </ac:spMkLst>
        </pc:spChg>
        <pc:spChg chg="add">
          <ac:chgData name="Daniel Corrado" userId="S::corradod@hasdk12.org::78330b5b-3c32-459e-b166-f43468ba678b" providerId="AD" clId="Web-{66115889-E5FB-A9C9-EC29-A90C32CAED50}" dt="2023-10-20T14:33:56.808" v="14"/>
          <ac:spMkLst>
            <pc:docMk/>
            <pc:sldMk cId="3127687095" sldId="335"/>
            <ac:spMk id="61" creationId="{453C67DF-7782-4E57-AB9B-F1B4811AD8FE}"/>
          </ac:spMkLst>
        </pc:spChg>
        <pc:grpChg chg="add del">
          <ac:chgData name="Daniel Corrado" userId="S::corradod@hasdk12.org::78330b5b-3c32-459e-b166-f43468ba678b" providerId="AD" clId="Web-{66115889-E5FB-A9C9-EC29-A90C32CAED50}" dt="2023-10-20T14:33:37.166" v="3"/>
          <ac:grpSpMkLst>
            <pc:docMk/>
            <pc:sldMk cId="3127687095" sldId="335"/>
            <ac:grpSpMk id="27" creationId="{2C491629-AE25-486B-9B22-2CE4EE8F7E47}"/>
          </ac:grpSpMkLst>
        </pc:grpChg>
        <pc:grpChg chg="add del">
          <ac:chgData name="Daniel Corrado" userId="S::corradod@hasdk12.org::78330b5b-3c32-459e-b166-f43468ba678b" providerId="AD" clId="Web-{66115889-E5FB-A9C9-EC29-A90C32CAED50}" dt="2023-10-20T14:33:37.166" v="3"/>
          <ac:grpSpMkLst>
            <pc:docMk/>
            <pc:sldMk cId="3127687095" sldId="335"/>
            <ac:grpSpMk id="29" creationId="{43F5E015-E085-4624-B431-B42414448684}"/>
          </ac:grpSpMkLst>
        </pc:grpChg>
        <pc:grpChg chg="add del">
          <ac:chgData name="Daniel Corrado" userId="S::corradod@hasdk12.org::78330b5b-3c32-459e-b166-f43468ba678b" providerId="AD" clId="Web-{66115889-E5FB-A9C9-EC29-A90C32CAED50}" dt="2023-10-20T14:33:47.917" v="7"/>
          <ac:grpSpMkLst>
            <pc:docMk/>
            <pc:sldMk cId="3127687095" sldId="335"/>
            <ac:grpSpMk id="37" creationId="{2C491629-AE25-486B-9B22-2CE4EE8F7E47}"/>
          </ac:grpSpMkLst>
        </pc:grpChg>
        <pc:grpChg chg="add del">
          <ac:chgData name="Daniel Corrado" userId="S::corradod@hasdk12.org::78330b5b-3c32-459e-b166-f43468ba678b" providerId="AD" clId="Web-{66115889-E5FB-A9C9-EC29-A90C32CAED50}" dt="2023-10-20T14:33:47.917" v="7"/>
          <ac:grpSpMkLst>
            <pc:docMk/>
            <pc:sldMk cId="3127687095" sldId="335"/>
            <ac:grpSpMk id="39" creationId="{43F5E015-E085-4624-B431-B42414448684}"/>
          </ac:grpSpMkLst>
        </pc:grpChg>
        <pc:graphicFrameChg chg="add del">
          <ac:chgData name="Daniel Corrado" userId="S::corradod@hasdk12.org::78330b5b-3c32-459e-b166-f43468ba678b" providerId="AD" clId="Web-{66115889-E5FB-A9C9-EC29-A90C32CAED50}" dt="2023-10-20T14:33:28.291" v="1"/>
          <ac:graphicFrameMkLst>
            <pc:docMk/>
            <pc:sldMk cId="3127687095" sldId="335"/>
            <ac:graphicFrameMk id="5" creationId="{19370C9D-D616-333C-E772-800874C594D8}"/>
          </ac:graphicFrameMkLst>
        </pc:graphicFrameChg>
        <pc:graphicFrameChg chg="add del">
          <ac:chgData name="Daniel Corrado" userId="S::corradod@hasdk12.org::78330b5b-3c32-459e-b166-f43468ba678b" providerId="AD" clId="Web-{66115889-E5FB-A9C9-EC29-A90C32CAED50}" dt="2023-10-20T14:33:37.166" v="3"/>
          <ac:graphicFrameMkLst>
            <pc:docMk/>
            <pc:sldMk cId="3127687095" sldId="335"/>
            <ac:graphicFrameMk id="31" creationId="{D30F76E9-32AE-9C7D-8EE8-40E35E81F619}"/>
          </ac:graphicFrameMkLst>
        </pc:graphicFrameChg>
        <pc:graphicFrameChg chg="add del">
          <ac:chgData name="Daniel Corrado" userId="S::corradod@hasdk12.org::78330b5b-3c32-459e-b166-f43468ba678b" providerId="AD" clId="Web-{66115889-E5FB-A9C9-EC29-A90C32CAED50}" dt="2023-10-20T14:33:43.667" v="5"/>
          <ac:graphicFrameMkLst>
            <pc:docMk/>
            <pc:sldMk cId="3127687095" sldId="335"/>
            <ac:graphicFrameMk id="33" creationId="{EBA68AA6-C0D3-EF78-AD2D-17163BBC1A40}"/>
          </ac:graphicFrameMkLst>
        </pc:graphicFrameChg>
        <pc:graphicFrameChg chg="add del">
          <ac:chgData name="Daniel Corrado" userId="S::corradod@hasdk12.org::78330b5b-3c32-459e-b166-f43468ba678b" providerId="AD" clId="Web-{66115889-E5FB-A9C9-EC29-A90C32CAED50}" dt="2023-10-20T14:33:47.917" v="7"/>
          <ac:graphicFrameMkLst>
            <pc:docMk/>
            <pc:sldMk cId="3127687095" sldId="335"/>
            <ac:graphicFrameMk id="41" creationId="{A4D12A62-AB58-7C1E-B90B-DA4856D4F56A}"/>
          </ac:graphicFrameMkLst>
        </pc:graphicFrameChg>
        <pc:graphicFrameChg chg="add del">
          <ac:chgData name="Daniel Corrado" userId="S::corradod@hasdk12.org::78330b5b-3c32-459e-b166-f43468ba678b" providerId="AD" clId="Web-{66115889-E5FB-A9C9-EC29-A90C32CAED50}" dt="2023-10-20T14:33:54.105" v="11"/>
          <ac:graphicFrameMkLst>
            <pc:docMk/>
            <pc:sldMk cId="3127687095" sldId="335"/>
            <ac:graphicFrameMk id="54" creationId="{19370C9D-D616-333C-E772-800874C594D8}"/>
          </ac:graphicFrameMkLst>
        </pc:graphicFrameChg>
        <pc:graphicFrameChg chg="add del">
          <ac:chgData name="Daniel Corrado" userId="S::corradod@hasdk12.org::78330b5b-3c32-459e-b166-f43468ba678b" providerId="AD" clId="Web-{66115889-E5FB-A9C9-EC29-A90C32CAED50}" dt="2023-10-20T14:33:56.792" v="13"/>
          <ac:graphicFrameMkLst>
            <pc:docMk/>
            <pc:sldMk cId="3127687095" sldId="335"/>
            <ac:graphicFrameMk id="56" creationId="{6C82CD5D-2089-D817-8EC0-EA7C516D5724}"/>
          </ac:graphicFrameMkLst>
        </pc:graphicFrameChg>
        <pc:graphicFrameChg chg="add">
          <ac:chgData name="Daniel Corrado" userId="S::corradod@hasdk12.org::78330b5b-3c32-459e-b166-f43468ba678b" providerId="AD" clId="Web-{66115889-E5FB-A9C9-EC29-A90C32CAED50}" dt="2023-10-20T14:33:56.808" v="14"/>
          <ac:graphicFrameMkLst>
            <pc:docMk/>
            <pc:sldMk cId="3127687095" sldId="335"/>
            <ac:graphicFrameMk id="64" creationId="{19370C9D-D616-333C-E772-800874C594D8}"/>
          </ac:graphicFrameMkLst>
        </pc:graphicFrameChg>
        <pc:picChg chg="add del">
          <ac:chgData name="Daniel Corrado" userId="S::corradod@hasdk12.org::78330b5b-3c32-459e-b166-f43468ba678b" providerId="AD" clId="Web-{66115889-E5FB-A9C9-EC29-A90C32CAED50}" dt="2023-10-20T14:33:56.792" v="13"/>
          <ac:picMkLst>
            <pc:docMk/>
            <pc:sldMk cId="3127687095" sldId="335"/>
            <ac:picMk id="6" creationId="{EACF4E6F-7EDB-7345-C932-64A2D9D2CA8A}"/>
          </ac:picMkLst>
        </pc:picChg>
        <pc:picChg chg="add del">
          <ac:chgData name="Daniel Corrado" userId="S::corradod@hasdk12.org::78330b5b-3c32-459e-b166-f43468ba678b" providerId="AD" clId="Web-{66115889-E5FB-A9C9-EC29-A90C32CAED50}" dt="2023-10-20T14:33:51.558" v="9"/>
          <ac:picMkLst>
            <pc:docMk/>
            <pc:sldMk cId="3127687095" sldId="335"/>
            <ac:picMk id="46" creationId="{E1ADE41A-7972-CF78-5A88-277B10ED40FD}"/>
          </ac:picMkLst>
        </pc:picChg>
        <pc:cxnChg chg="add del">
          <ac:chgData name="Daniel Corrado" userId="S::corradod@hasdk12.org::78330b5b-3c32-459e-b166-f43468ba678b" providerId="AD" clId="Web-{66115889-E5FB-A9C9-EC29-A90C32CAED50}" dt="2023-10-20T14:33:28.291" v="1"/>
          <ac:cxnSpMkLst>
            <pc:docMk/>
            <pc:sldMk cId="3127687095" sldId="335"/>
            <ac:cxnSpMk id="17" creationId="{B03A5AE3-BD30-455C-842B-7626C8BEF097}"/>
          </ac:cxnSpMkLst>
        </pc:cxnChg>
        <pc:cxnChg chg="add del">
          <ac:chgData name="Daniel Corrado" userId="S::corradod@hasdk12.org::78330b5b-3c32-459e-b166-f43468ba678b" providerId="AD" clId="Web-{66115889-E5FB-A9C9-EC29-A90C32CAED50}" dt="2023-10-20T14:33:28.291" v="1"/>
          <ac:cxnSpMkLst>
            <pc:docMk/>
            <pc:sldMk cId="3127687095" sldId="335"/>
            <ac:cxnSpMk id="19" creationId="{2DBECAA5-1F2D-470D-875C-8F2C2CA3E54B}"/>
          </ac:cxnSpMkLst>
        </pc:cxnChg>
        <pc:cxnChg chg="add del">
          <ac:chgData name="Daniel Corrado" userId="S::corradod@hasdk12.org::78330b5b-3c32-459e-b166-f43468ba678b" providerId="AD" clId="Web-{66115889-E5FB-A9C9-EC29-A90C32CAED50}" dt="2023-10-20T14:33:54.105" v="11"/>
          <ac:cxnSpMkLst>
            <pc:docMk/>
            <pc:sldMk cId="3127687095" sldId="335"/>
            <ac:cxnSpMk id="52" creationId="{B03A5AE3-BD30-455C-842B-7626C8BEF097}"/>
          </ac:cxnSpMkLst>
        </pc:cxnChg>
        <pc:cxnChg chg="add del">
          <ac:chgData name="Daniel Corrado" userId="S::corradod@hasdk12.org::78330b5b-3c32-459e-b166-f43468ba678b" providerId="AD" clId="Web-{66115889-E5FB-A9C9-EC29-A90C32CAED50}" dt="2023-10-20T14:33:54.105" v="11"/>
          <ac:cxnSpMkLst>
            <pc:docMk/>
            <pc:sldMk cId="3127687095" sldId="335"/>
            <ac:cxnSpMk id="53" creationId="{2DBECAA5-1F2D-470D-875C-8F2C2CA3E54B}"/>
          </ac:cxnSpMkLst>
        </pc:cxnChg>
        <pc:cxnChg chg="add">
          <ac:chgData name="Daniel Corrado" userId="S::corradod@hasdk12.org::78330b5b-3c32-459e-b166-f43468ba678b" providerId="AD" clId="Web-{66115889-E5FB-A9C9-EC29-A90C32CAED50}" dt="2023-10-20T14:33:56.808" v="14"/>
          <ac:cxnSpMkLst>
            <pc:docMk/>
            <pc:sldMk cId="3127687095" sldId="335"/>
            <ac:cxnSpMk id="62" creationId="{B03A5AE3-BD30-455C-842B-7626C8BEF097}"/>
          </ac:cxnSpMkLst>
        </pc:cxnChg>
        <pc:cxnChg chg="add">
          <ac:chgData name="Daniel Corrado" userId="S::corradod@hasdk12.org::78330b5b-3c32-459e-b166-f43468ba678b" providerId="AD" clId="Web-{66115889-E5FB-A9C9-EC29-A90C32CAED50}" dt="2023-10-20T14:33:56.808" v="14"/>
          <ac:cxnSpMkLst>
            <pc:docMk/>
            <pc:sldMk cId="3127687095" sldId="335"/>
            <ac:cxnSpMk id="63" creationId="{2DBECAA5-1F2D-470D-875C-8F2C2CA3E54B}"/>
          </ac:cxnSpMkLst>
        </pc:cxnChg>
      </pc:sldChg>
    </pc:docChg>
  </pc:docChgLst>
  <pc:docChgLst>
    <pc:chgData name="Daniel Corrado" userId="S::corradod@hasdk12.org::78330b5b-3c32-459e-b166-f43468ba678b" providerId="AD" clId="Web-{E239D7C3-7BC0-7D42-0F25-06212BF56DC5}"/>
    <pc:docChg chg="modSld">
      <pc:chgData name="Daniel Corrado" userId="S::corradod@hasdk12.org::78330b5b-3c32-459e-b166-f43468ba678b" providerId="AD" clId="Web-{E239D7C3-7BC0-7D42-0F25-06212BF56DC5}" dt="2023-10-20T14:31:38.993" v="99" actId="14100"/>
      <pc:docMkLst>
        <pc:docMk/>
      </pc:docMkLst>
      <pc:sldChg chg="addSp delSp modSp mod setBg">
        <pc:chgData name="Daniel Corrado" userId="S::corradod@hasdk12.org::78330b5b-3c32-459e-b166-f43468ba678b" providerId="AD" clId="Web-{E239D7C3-7BC0-7D42-0F25-06212BF56DC5}" dt="2023-10-20T14:30:18.179" v="90"/>
        <pc:sldMkLst>
          <pc:docMk/>
          <pc:sldMk cId="2375535598" sldId="333"/>
        </pc:sldMkLst>
        <pc:spChg chg="mod">
          <ac:chgData name="Daniel Corrado" userId="S::corradod@hasdk12.org::78330b5b-3c32-459e-b166-f43468ba678b" providerId="AD" clId="Web-{E239D7C3-7BC0-7D42-0F25-06212BF56DC5}" dt="2023-10-20T14:30:18.179" v="90"/>
          <ac:spMkLst>
            <pc:docMk/>
            <pc:sldMk cId="2375535598" sldId="333"/>
            <ac:spMk id="2" creationId="{5FF9BE43-F9C7-1135-EC70-AA3A8E9A10E0}"/>
          </ac:spMkLst>
        </pc:spChg>
        <pc:spChg chg="add del">
          <ac:chgData name="Daniel Corrado" userId="S::corradod@hasdk12.org::78330b5b-3c32-459e-b166-f43468ba678b" providerId="AD" clId="Web-{E239D7C3-7BC0-7D42-0F25-06212BF56DC5}" dt="2023-10-20T14:30:18.179" v="90"/>
          <ac:spMkLst>
            <pc:docMk/>
            <pc:sldMk cId="2375535598" sldId="333"/>
            <ac:spMk id="3" creationId="{EF29BBBD-A783-9EF7-B904-A0684B0032FA}"/>
          </ac:spMkLst>
        </pc:spChg>
        <pc:spChg chg="add del">
          <ac:chgData name="Daniel Corrado" userId="S::corradod@hasdk12.org::78330b5b-3c32-459e-b166-f43468ba678b" providerId="AD" clId="Web-{E239D7C3-7BC0-7D42-0F25-06212BF56DC5}" dt="2023-10-20T14:30:13.882" v="87"/>
          <ac:spMkLst>
            <pc:docMk/>
            <pc:sldMk cId="2375535598" sldId="333"/>
            <ac:spMk id="9" creationId="{7301F447-EEF7-48F5-AF73-7566EE7F64AD}"/>
          </ac:spMkLst>
        </pc:spChg>
        <pc:spChg chg="add del">
          <ac:chgData name="Daniel Corrado" userId="S::corradod@hasdk12.org::78330b5b-3c32-459e-b166-f43468ba678b" providerId="AD" clId="Web-{E239D7C3-7BC0-7D42-0F25-06212BF56DC5}" dt="2023-10-20T14:30:13.882" v="87"/>
          <ac:spMkLst>
            <pc:docMk/>
            <pc:sldMk cId="2375535598" sldId="333"/>
            <ac:spMk id="11" creationId="{F7117410-A2A4-4085-9ADC-46744551DBDE}"/>
          </ac:spMkLst>
        </pc:spChg>
        <pc:spChg chg="add del">
          <ac:chgData name="Daniel Corrado" userId="S::corradod@hasdk12.org::78330b5b-3c32-459e-b166-f43468ba678b" providerId="AD" clId="Web-{E239D7C3-7BC0-7D42-0F25-06212BF56DC5}" dt="2023-10-20T14:30:13.882" v="87"/>
          <ac:spMkLst>
            <pc:docMk/>
            <pc:sldMk cId="2375535598" sldId="333"/>
            <ac:spMk id="13" creationId="{99F74EB5-E547-4FB4-95F5-BCC788F3C4A0}"/>
          </ac:spMkLst>
        </pc:spChg>
        <pc:spChg chg="add del">
          <ac:chgData name="Daniel Corrado" userId="S::corradod@hasdk12.org::78330b5b-3c32-459e-b166-f43468ba678b" providerId="AD" clId="Web-{E239D7C3-7BC0-7D42-0F25-06212BF56DC5}" dt="2023-10-20T14:30:18.148" v="89"/>
          <ac:spMkLst>
            <pc:docMk/>
            <pc:sldMk cId="2375535598" sldId="333"/>
            <ac:spMk id="15" creationId="{7DA1F35B-C8F7-4A5A-9339-7DA4D785B300}"/>
          </ac:spMkLst>
        </pc:spChg>
        <pc:spChg chg="add del">
          <ac:chgData name="Daniel Corrado" userId="S::corradod@hasdk12.org::78330b5b-3c32-459e-b166-f43468ba678b" providerId="AD" clId="Web-{E239D7C3-7BC0-7D42-0F25-06212BF56DC5}" dt="2023-10-20T14:30:18.148" v="89"/>
          <ac:spMkLst>
            <pc:docMk/>
            <pc:sldMk cId="2375535598" sldId="333"/>
            <ac:spMk id="16" creationId="{B2D4AD41-40DA-4A81-92F5-B6E3BA1ED82A}"/>
          </ac:spMkLst>
        </pc:spChg>
        <pc:spChg chg="add">
          <ac:chgData name="Daniel Corrado" userId="S::corradod@hasdk12.org::78330b5b-3c32-459e-b166-f43468ba678b" providerId="AD" clId="Web-{E239D7C3-7BC0-7D42-0F25-06212BF56DC5}" dt="2023-10-20T14:30:18.179" v="90"/>
          <ac:spMkLst>
            <pc:docMk/>
            <pc:sldMk cId="2375535598" sldId="333"/>
            <ac:spMk id="19" creationId="{443F2ACA-E6D6-4028-82DD-F03C262D5DE6}"/>
          </ac:spMkLst>
        </pc:spChg>
        <pc:spChg chg="add">
          <ac:chgData name="Daniel Corrado" userId="S::corradod@hasdk12.org::78330b5b-3c32-459e-b166-f43468ba678b" providerId="AD" clId="Web-{E239D7C3-7BC0-7D42-0F25-06212BF56DC5}" dt="2023-10-20T14:30:18.179" v="90"/>
          <ac:spMkLst>
            <pc:docMk/>
            <pc:sldMk cId="2375535598" sldId="333"/>
            <ac:spMk id="20" creationId="{BACC6370-2D7E-4714-9D71-7542949D7D5D}"/>
          </ac:spMkLst>
        </pc:spChg>
        <pc:spChg chg="add">
          <ac:chgData name="Daniel Corrado" userId="S::corradod@hasdk12.org::78330b5b-3c32-459e-b166-f43468ba678b" providerId="AD" clId="Web-{E239D7C3-7BC0-7D42-0F25-06212BF56DC5}" dt="2023-10-20T14:30:18.179" v="90"/>
          <ac:spMkLst>
            <pc:docMk/>
            <pc:sldMk cId="2375535598" sldId="333"/>
            <ac:spMk id="21" creationId="{256B2C21-A230-48C0-8DF1-C46611373C44}"/>
          </ac:spMkLst>
        </pc:spChg>
        <pc:spChg chg="add">
          <ac:chgData name="Daniel Corrado" userId="S::corradod@hasdk12.org::78330b5b-3c32-459e-b166-f43468ba678b" providerId="AD" clId="Web-{E239D7C3-7BC0-7D42-0F25-06212BF56DC5}" dt="2023-10-20T14:30:18.179" v="90"/>
          <ac:spMkLst>
            <pc:docMk/>
            <pc:sldMk cId="2375535598" sldId="333"/>
            <ac:spMk id="22" creationId="{3847E18C-932D-4C95-AABA-FEC7C9499AD7}"/>
          </ac:spMkLst>
        </pc:spChg>
        <pc:spChg chg="add">
          <ac:chgData name="Daniel Corrado" userId="S::corradod@hasdk12.org::78330b5b-3c32-459e-b166-f43468ba678b" providerId="AD" clId="Web-{E239D7C3-7BC0-7D42-0F25-06212BF56DC5}" dt="2023-10-20T14:30:18.179" v="90"/>
          <ac:spMkLst>
            <pc:docMk/>
            <pc:sldMk cId="2375535598" sldId="333"/>
            <ac:spMk id="23" creationId="{3150CB11-0C61-439E-910F-5787759E72A0}"/>
          </ac:spMkLst>
        </pc:spChg>
        <pc:spChg chg="add">
          <ac:chgData name="Daniel Corrado" userId="S::corradod@hasdk12.org::78330b5b-3c32-459e-b166-f43468ba678b" providerId="AD" clId="Web-{E239D7C3-7BC0-7D42-0F25-06212BF56DC5}" dt="2023-10-20T14:30:18.179" v="90"/>
          <ac:spMkLst>
            <pc:docMk/>
            <pc:sldMk cId="2375535598" sldId="333"/>
            <ac:spMk id="24" creationId="{43F8A58B-5155-44CE-A5FF-7647B47D0A7A}"/>
          </ac:spMkLst>
        </pc:spChg>
        <pc:graphicFrameChg chg="add del">
          <ac:chgData name="Daniel Corrado" userId="S::corradod@hasdk12.org::78330b5b-3c32-459e-b166-f43468ba678b" providerId="AD" clId="Web-{E239D7C3-7BC0-7D42-0F25-06212BF56DC5}" dt="2023-10-20T14:30:13.882" v="87"/>
          <ac:graphicFrameMkLst>
            <pc:docMk/>
            <pc:sldMk cId="2375535598" sldId="333"/>
            <ac:graphicFrameMk id="5" creationId="{78265566-D435-8D8B-75B1-A055E9B93120}"/>
          </ac:graphicFrameMkLst>
        </pc:graphicFrameChg>
        <pc:graphicFrameChg chg="add del">
          <ac:chgData name="Daniel Corrado" userId="S::corradod@hasdk12.org::78330b5b-3c32-459e-b166-f43468ba678b" providerId="AD" clId="Web-{E239D7C3-7BC0-7D42-0F25-06212BF56DC5}" dt="2023-10-20T14:30:18.148" v="89"/>
          <ac:graphicFrameMkLst>
            <pc:docMk/>
            <pc:sldMk cId="2375535598" sldId="333"/>
            <ac:graphicFrameMk id="17" creationId="{159AEAFB-D273-0116-8FE9-03137FFCE7A6}"/>
          </ac:graphicFrameMkLst>
        </pc:graphicFrameChg>
        <pc:graphicFrameChg chg="add">
          <ac:chgData name="Daniel Corrado" userId="S::corradod@hasdk12.org::78330b5b-3c32-459e-b166-f43468ba678b" providerId="AD" clId="Web-{E239D7C3-7BC0-7D42-0F25-06212BF56DC5}" dt="2023-10-20T14:30:18.179" v="90"/>
          <ac:graphicFrameMkLst>
            <pc:docMk/>
            <pc:sldMk cId="2375535598" sldId="333"/>
            <ac:graphicFrameMk id="25" creationId="{A671C1FD-80B0-7B86-5092-1C0DD4BAFC56}"/>
          </ac:graphicFrameMkLst>
        </pc:graphicFrameChg>
      </pc:sldChg>
      <pc:sldChg chg="addSp delSp modSp mod setBg">
        <pc:chgData name="Daniel Corrado" userId="S::corradod@hasdk12.org::78330b5b-3c32-459e-b166-f43468ba678b" providerId="AD" clId="Web-{E239D7C3-7BC0-7D42-0F25-06212BF56DC5}" dt="2023-10-20T14:29:56.429" v="85"/>
        <pc:sldMkLst>
          <pc:docMk/>
          <pc:sldMk cId="3310758663" sldId="334"/>
        </pc:sldMkLst>
        <pc:spChg chg="mod">
          <ac:chgData name="Daniel Corrado" userId="S::corradod@hasdk12.org::78330b5b-3c32-459e-b166-f43468ba678b" providerId="AD" clId="Web-{E239D7C3-7BC0-7D42-0F25-06212BF56DC5}" dt="2023-10-20T14:29:56.429" v="85"/>
          <ac:spMkLst>
            <pc:docMk/>
            <pc:sldMk cId="3310758663" sldId="334"/>
            <ac:spMk id="2" creationId="{3097BFBD-DAC0-AD2D-6E8F-26524A267941}"/>
          </ac:spMkLst>
        </pc:spChg>
        <pc:spChg chg="add del mod">
          <ac:chgData name="Daniel Corrado" userId="S::corradod@hasdk12.org::78330b5b-3c32-459e-b166-f43468ba678b" providerId="AD" clId="Web-{E239D7C3-7BC0-7D42-0F25-06212BF56DC5}" dt="2023-10-20T14:29:56.429" v="85"/>
          <ac:spMkLst>
            <pc:docMk/>
            <pc:sldMk cId="3310758663" sldId="334"/>
            <ac:spMk id="3" creationId="{9DE52ED4-A544-BA84-FCFE-9571295D04C9}"/>
          </ac:spMkLst>
        </pc:spChg>
        <pc:spChg chg="add del">
          <ac:chgData name="Daniel Corrado" userId="S::corradod@hasdk12.org::78330b5b-3c32-459e-b166-f43468ba678b" providerId="AD" clId="Web-{E239D7C3-7BC0-7D42-0F25-06212BF56DC5}" dt="2023-10-20T14:29:35.459" v="78"/>
          <ac:spMkLst>
            <pc:docMk/>
            <pc:sldMk cId="3310758663" sldId="334"/>
            <ac:spMk id="9" creationId="{9F7D5CDA-D291-4307-BF55-1381FED29634}"/>
          </ac:spMkLst>
        </pc:spChg>
        <pc:spChg chg="add del">
          <ac:chgData name="Daniel Corrado" userId="S::corradod@hasdk12.org::78330b5b-3c32-459e-b166-f43468ba678b" providerId="AD" clId="Web-{E239D7C3-7BC0-7D42-0F25-06212BF56DC5}" dt="2023-10-20T14:29:37.944" v="80"/>
          <ac:spMkLst>
            <pc:docMk/>
            <pc:sldMk cId="3310758663" sldId="334"/>
            <ac:spMk id="11" creationId="{E81BF4F6-F2CF-4984-9D14-D6966D92F99F}"/>
          </ac:spMkLst>
        </pc:spChg>
        <pc:spChg chg="add del">
          <ac:chgData name="Daniel Corrado" userId="S::corradod@hasdk12.org::78330b5b-3c32-459e-b166-f43468ba678b" providerId="AD" clId="Web-{E239D7C3-7BC0-7D42-0F25-06212BF56DC5}" dt="2023-10-20T14:29:37.944" v="80"/>
          <ac:spMkLst>
            <pc:docMk/>
            <pc:sldMk cId="3310758663" sldId="334"/>
            <ac:spMk id="12" creationId="{C0763A76-9F1C-4FC5-82B7-DD475DA461B2}"/>
          </ac:spMkLst>
        </pc:spChg>
        <pc:spChg chg="add del">
          <ac:chgData name="Daniel Corrado" userId="S::corradod@hasdk12.org::78330b5b-3c32-459e-b166-f43468ba678b" providerId="AD" clId="Web-{E239D7C3-7BC0-7D42-0F25-06212BF56DC5}" dt="2023-10-20T14:29:52.507" v="82"/>
          <ac:spMkLst>
            <pc:docMk/>
            <pc:sldMk cId="3310758663" sldId="334"/>
            <ac:spMk id="15" creationId="{53B021B3-DE93-4AB7-8A18-CF5F1CED88B8}"/>
          </ac:spMkLst>
        </pc:spChg>
        <pc:spChg chg="add del">
          <ac:chgData name="Daniel Corrado" userId="S::corradod@hasdk12.org::78330b5b-3c32-459e-b166-f43468ba678b" providerId="AD" clId="Web-{E239D7C3-7BC0-7D42-0F25-06212BF56DC5}" dt="2023-10-20T14:29:52.507" v="82"/>
          <ac:spMkLst>
            <pc:docMk/>
            <pc:sldMk cId="3310758663" sldId="334"/>
            <ac:spMk id="16" creationId="{52D502E5-F6B4-4D58-B4AE-FC466FF15EE8}"/>
          </ac:spMkLst>
        </pc:spChg>
        <pc:spChg chg="add del">
          <ac:chgData name="Daniel Corrado" userId="S::corradod@hasdk12.org::78330b5b-3c32-459e-b166-f43468ba678b" providerId="AD" clId="Web-{E239D7C3-7BC0-7D42-0F25-06212BF56DC5}" dt="2023-10-20T14:29:52.507" v="82"/>
          <ac:spMkLst>
            <pc:docMk/>
            <pc:sldMk cId="3310758663" sldId="334"/>
            <ac:spMk id="17" creationId="{9DECDBF4-02B6-4BB4-B65B-B8107AD6A9E8}"/>
          </ac:spMkLst>
        </pc:spChg>
        <pc:spChg chg="add del">
          <ac:chgData name="Daniel Corrado" userId="S::corradod@hasdk12.org::78330b5b-3c32-459e-b166-f43468ba678b" providerId="AD" clId="Web-{E239D7C3-7BC0-7D42-0F25-06212BF56DC5}" dt="2023-10-20T14:29:56.397" v="84"/>
          <ac:spMkLst>
            <pc:docMk/>
            <pc:sldMk cId="3310758663" sldId="334"/>
            <ac:spMk id="20" creationId="{AFF8D2E5-2C4E-47B1-930B-6C82B7C31331}"/>
          </ac:spMkLst>
        </pc:spChg>
        <pc:spChg chg="add del">
          <ac:chgData name="Daniel Corrado" userId="S::corradod@hasdk12.org::78330b5b-3c32-459e-b166-f43468ba678b" providerId="AD" clId="Web-{E239D7C3-7BC0-7D42-0F25-06212BF56DC5}" dt="2023-10-20T14:29:56.397" v="84"/>
          <ac:spMkLst>
            <pc:docMk/>
            <pc:sldMk cId="3310758663" sldId="334"/>
            <ac:spMk id="21" creationId="{801E4ADA-0EA9-4930-846E-3C11E8BED6DD}"/>
          </ac:spMkLst>
        </pc:spChg>
        <pc:spChg chg="add del">
          <ac:chgData name="Daniel Corrado" userId="S::corradod@hasdk12.org::78330b5b-3c32-459e-b166-f43468ba678b" providerId="AD" clId="Web-{E239D7C3-7BC0-7D42-0F25-06212BF56DC5}" dt="2023-10-20T14:29:56.397" v="84"/>
          <ac:spMkLst>
            <pc:docMk/>
            <pc:sldMk cId="3310758663" sldId="334"/>
            <ac:spMk id="22" creationId="{FB92FFCE-0C90-454E-AA25-D4EE9A6C39C5}"/>
          </ac:spMkLst>
        </pc:spChg>
        <pc:spChg chg="add">
          <ac:chgData name="Daniel Corrado" userId="S::corradod@hasdk12.org::78330b5b-3c32-459e-b166-f43468ba678b" providerId="AD" clId="Web-{E239D7C3-7BC0-7D42-0F25-06212BF56DC5}" dt="2023-10-20T14:29:56.429" v="85"/>
          <ac:spMkLst>
            <pc:docMk/>
            <pc:sldMk cId="3310758663" sldId="334"/>
            <ac:spMk id="25" creationId="{53B021B3-DE93-4AB7-8A18-CF5F1CED88B8}"/>
          </ac:spMkLst>
        </pc:spChg>
        <pc:spChg chg="add">
          <ac:chgData name="Daniel Corrado" userId="S::corradod@hasdk12.org::78330b5b-3c32-459e-b166-f43468ba678b" providerId="AD" clId="Web-{E239D7C3-7BC0-7D42-0F25-06212BF56DC5}" dt="2023-10-20T14:29:56.429" v="85"/>
          <ac:spMkLst>
            <pc:docMk/>
            <pc:sldMk cId="3310758663" sldId="334"/>
            <ac:spMk id="26" creationId="{52D502E5-F6B4-4D58-B4AE-FC466FF15EE8}"/>
          </ac:spMkLst>
        </pc:spChg>
        <pc:spChg chg="add">
          <ac:chgData name="Daniel Corrado" userId="S::corradod@hasdk12.org::78330b5b-3c32-459e-b166-f43468ba678b" providerId="AD" clId="Web-{E239D7C3-7BC0-7D42-0F25-06212BF56DC5}" dt="2023-10-20T14:29:56.429" v="85"/>
          <ac:spMkLst>
            <pc:docMk/>
            <pc:sldMk cId="3310758663" sldId="334"/>
            <ac:spMk id="27" creationId="{9DECDBF4-02B6-4BB4-B65B-B8107AD6A9E8}"/>
          </ac:spMkLst>
        </pc:spChg>
        <pc:graphicFrameChg chg="add del">
          <ac:chgData name="Daniel Corrado" userId="S::corradod@hasdk12.org::78330b5b-3c32-459e-b166-f43468ba678b" providerId="AD" clId="Web-{E239D7C3-7BC0-7D42-0F25-06212BF56DC5}" dt="2023-10-20T14:29:52.507" v="82"/>
          <ac:graphicFrameMkLst>
            <pc:docMk/>
            <pc:sldMk cId="3310758663" sldId="334"/>
            <ac:graphicFrameMk id="18" creationId="{9D2B28A2-F61C-269B-7E73-B6D323423AD2}"/>
          </ac:graphicFrameMkLst>
        </pc:graphicFrameChg>
        <pc:graphicFrameChg chg="add del">
          <ac:chgData name="Daniel Corrado" userId="S::corradod@hasdk12.org::78330b5b-3c32-459e-b166-f43468ba678b" providerId="AD" clId="Web-{E239D7C3-7BC0-7D42-0F25-06212BF56DC5}" dt="2023-10-20T14:29:56.397" v="84"/>
          <ac:graphicFrameMkLst>
            <pc:docMk/>
            <pc:sldMk cId="3310758663" sldId="334"/>
            <ac:graphicFrameMk id="23" creationId="{466C2D65-A7D7-3E38-1DEC-36E871A0872B}"/>
          </ac:graphicFrameMkLst>
        </pc:graphicFrameChg>
        <pc:graphicFrameChg chg="add">
          <ac:chgData name="Daniel Corrado" userId="S::corradod@hasdk12.org::78330b5b-3c32-459e-b166-f43468ba678b" providerId="AD" clId="Web-{E239D7C3-7BC0-7D42-0F25-06212BF56DC5}" dt="2023-10-20T14:29:56.429" v="85"/>
          <ac:graphicFrameMkLst>
            <pc:docMk/>
            <pc:sldMk cId="3310758663" sldId="334"/>
            <ac:graphicFrameMk id="28" creationId="{9D2B28A2-F61C-269B-7E73-B6D323423AD2}"/>
          </ac:graphicFrameMkLst>
        </pc:graphicFrameChg>
        <pc:picChg chg="add del">
          <ac:chgData name="Daniel Corrado" userId="S::corradod@hasdk12.org::78330b5b-3c32-459e-b166-f43468ba678b" providerId="AD" clId="Web-{E239D7C3-7BC0-7D42-0F25-06212BF56DC5}" dt="2023-10-20T14:29:35.459" v="78"/>
          <ac:picMkLst>
            <pc:docMk/>
            <pc:sldMk cId="3310758663" sldId="334"/>
            <ac:picMk id="5" creationId="{5FDC54FB-55EB-319C-F67A-ACADF168F084}"/>
          </ac:picMkLst>
        </pc:picChg>
        <pc:picChg chg="add del">
          <ac:chgData name="Daniel Corrado" userId="S::corradod@hasdk12.org::78330b5b-3c32-459e-b166-f43468ba678b" providerId="AD" clId="Web-{E239D7C3-7BC0-7D42-0F25-06212BF56DC5}" dt="2023-10-20T14:29:37.944" v="80"/>
          <ac:picMkLst>
            <pc:docMk/>
            <pc:sldMk cId="3310758663" sldId="334"/>
            <ac:picMk id="13" creationId="{48BF7190-2CDD-B9A0-2421-0871C66D0090}"/>
          </ac:picMkLst>
        </pc:picChg>
      </pc:sldChg>
      <pc:sldChg chg="addSp delSp modSp mod setBg">
        <pc:chgData name="Daniel Corrado" userId="S::corradod@hasdk12.org::78330b5b-3c32-459e-b166-f43468ba678b" providerId="AD" clId="Web-{E239D7C3-7BC0-7D42-0F25-06212BF56DC5}" dt="2023-10-20T14:31:38.993" v="99" actId="14100"/>
        <pc:sldMkLst>
          <pc:docMk/>
          <pc:sldMk cId="2284098048" sldId="337"/>
        </pc:sldMkLst>
        <pc:spChg chg="del mod">
          <ac:chgData name="Daniel Corrado" userId="S::corradod@hasdk12.org::78330b5b-3c32-459e-b166-f43468ba678b" providerId="AD" clId="Web-{E239D7C3-7BC0-7D42-0F25-06212BF56DC5}" dt="2023-10-20T14:30:45.164" v="91"/>
          <ac:spMkLst>
            <pc:docMk/>
            <pc:sldMk cId="2284098048" sldId="337"/>
            <ac:spMk id="3" creationId="{00000000-0000-0000-0000-000000000000}"/>
          </ac:spMkLst>
        </pc:spChg>
        <pc:graphicFrameChg chg="add">
          <ac:chgData name="Daniel Corrado" userId="S::corradod@hasdk12.org::78330b5b-3c32-459e-b166-f43468ba678b" providerId="AD" clId="Web-{E239D7C3-7BC0-7D42-0F25-06212BF56DC5}" dt="2023-10-20T14:30:45.164" v="91"/>
          <ac:graphicFrameMkLst>
            <pc:docMk/>
            <pc:sldMk cId="2284098048" sldId="337"/>
            <ac:graphicFrameMk id="7" creationId="{11E46D7E-C060-E41C-BE0F-D19BF7F1AEF8}"/>
          </ac:graphicFrameMkLst>
        </pc:graphicFrameChg>
        <pc:picChg chg="mod">
          <ac:chgData name="Daniel Corrado" userId="S::corradod@hasdk12.org::78330b5b-3c32-459e-b166-f43468ba678b" providerId="AD" clId="Web-{E239D7C3-7BC0-7D42-0F25-06212BF56DC5}" dt="2023-10-20T14:31:30.212" v="97" actId="14100"/>
          <ac:picMkLst>
            <pc:docMk/>
            <pc:sldMk cId="2284098048" sldId="337"/>
            <ac:picMk id="4" creationId="{00000000-0000-0000-0000-000000000000}"/>
          </ac:picMkLst>
        </pc:picChg>
        <pc:picChg chg="mod">
          <ac:chgData name="Daniel Corrado" userId="S::corradod@hasdk12.org::78330b5b-3c32-459e-b166-f43468ba678b" providerId="AD" clId="Web-{E239D7C3-7BC0-7D42-0F25-06212BF56DC5}" dt="2023-10-20T14:31:38.993" v="99" actId="14100"/>
          <ac:picMkLst>
            <pc:docMk/>
            <pc:sldMk cId="2284098048" sldId="337"/>
            <ac:picMk id="5" creationId="{00000000-0000-0000-0000-000000000000}"/>
          </ac:picMkLst>
        </pc:picChg>
      </pc:sldChg>
    </pc:docChg>
  </pc:docChgLst>
  <pc:docChgLst>
    <pc:chgData name="Daniel Corrado" userId="S::corradod@hasdk12.org::78330b5b-3c32-459e-b166-f43468ba678b" providerId="AD" clId="Web-{FCB80DF8-C5E0-4451-DFE3-38FC44EA6436}"/>
    <pc:docChg chg="modSld">
      <pc:chgData name="Daniel Corrado" userId="S::corradod@hasdk12.org::78330b5b-3c32-459e-b166-f43468ba678b" providerId="AD" clId="Web-{FCB80DF8-C5E0-4451-DFE3-38FC44EA6436}" dt="2023-10-20T14:56:45.450" v="93" actId="14100"/>
      <pc:docMkLst>
        <pc:docMk/>
      </pc:docMkLst>
      <pc:sldChg chg="addSp delSp modSp">
        <pc:chgData name="Daniel Corrado" userId="S::corradod@hasdk12.org::78330b5b-3c32-459e-b166-f43468ba678b" providerId="AD" clId="Web-{FCB80DF8-C5E0-4451-DFE3-38FC44EA6436}" dt="2023-10-20T14:51:46.393" v="73" actId="1076"/>
        <pc:sldMkLst>
          <pc:docMk/>
          <pc:sldMk cId="0" sldId="265"/>
        </pc:sldMkLst>
        <pc:spChg chg="mod">
          <ac:chgData name="Daniel Corrado" userId="S::corradod@hasdk12.org::78330b5b-3c32-459e-b166-f43468ba678b" providerId="AD" clId="Web-{FCB80DF8-C5E0-4451-DFE3-38FC44EA6436}" dt="2023-10-20T14:51:46.393" v="73" actId="1076"/>
          <ac:spMkLst>
            <pc:docMk/>
            <pc:sldMk cId="0" sldId="265"/>
            <ac:spMk id="2" creationId="{00000000-0000-0000-0000-000000000000}"/>
          </ac:spMkLst>
        </pc:spChg>
        <pc:spChg chg="add del mod">
          <ac:chgData name="Daniel Corrado" userId="S::corradod@hasdk12.org::78330b5b-3c32-459e-b166-f43468ba678b" providerId="AD" clId="Web-{FCB80DF8-C5E0-4451-DFE3-38FC44EA6436}" dt="2023-10-20T14:45:26.772" v="50"/>
          <ac:spMkLst>
            <pc:docMk/>
            <pc:sldMk cId="0" sldId="265"/>
            <ac:spMk id="3" creationId="{00000000-0000-0000-0000-000000000000}"/>
          </ac:spMkLst>
        </pc:spChg>
        <pc:spChg chg="add del">
          <ac:chgData name="Daniel Corrado" userId="S::corradod@hasdk12.org::78330b5b-3c32-459e-b166-f43468ba678b" providerId="AD" clId="Web-{FCB80DF8-C5E0-4451-DFE3-38FC44EA6436}" dt="2023-10-20T14:45:22.818" v="47"/>
          <ac:spMkLst>
            <pc:docMk/>
            <pc:sldMk cId="0" sldId="265"/>
            <ac:spMk id="2055" creationId="{74B0B678-CD10-4371-96E5-2706F4579FAD}"/>
          </ac:spMkLst>
        </pc:spChg>
        <pc:spChg chg="add del">
          <ac:chgData name="Daniel Corrado" userId="S::corradod@hasdk12.org::78330b5b-3c32-459e-b166-f43468ba678b" providerId="AD" clId="Web-{FCB80DF8-C5E0-4451-DFE3-38FC44EA6436}" dt="2023-10-20T14:45:11.662" v="43"/>
          <ac:spMkLst>
            <pc:docMk/>
            <pc:sldMk cId="0" sldId="265"/>
            <ac:spMk id="2056" creationId="{352BEC0E-22F8-46D0-9632-375DB541B06C}"/>
          </ac:spMkLst>
        </pc:spChg>
        <pc:spChg chg="add del">
          <ac:chgData name="Daniel Corrado" userId="S::corradod@hasdk12.org::78330b5b-3c32-459e-b166-f43468ba678b" providerId="AD" clId="Web-{FCB80DF8-C5E0-4451-DFE3-38FC44EA6436}" dt="2023-10-20T14:45:11.662" v="43"/>
          <ac:spMkLst>
            <pc:docMk/>
            <pc:sldMk cId="0" sldId="265"/>
            <ac:spMk id="2058" creationId="{3FCFB1DE-0B7E-48CC-BA90-B2AB0889F9D6}"/>
          </ac:spMkLst>
        </pc:spChg>
        <pc:spChg chg="add del">
          <ac:chgData name="Daniel Corrado" userId="S::corradod@hasdk12.org::78330b5b-3c32-459e-b166-f43468ba678b" providerId="AD" clId="Web-{FCB80DF8-C5E0-4451-DFE3-38FC44EA6436}" dt="2023-10-20T14:45:26.756" v="49"/>
          <ac:spMkLst>
            <pc:docMk/>
            <pc:sldMk cId="0" sldId="265"/>
            <ac:spMk id="2060" creationId="{231A2881-D8D7-4A7D-ACA3-E9F849F853D8}"/>
          </ac:spMkLst>
        </pc:spChg>
        <pc:spChg chg="add del">
          <ac:chgData name="Daniel Corrado" userId="S::corradod@hasdk12.org::78330b5b-3c32-459e-b166-f43468ba678b" providerId="AD" clId="Web-{FCB80DF8-C5E0-4451-DFE3-38FC44EA6436}" dt="2023-10-20T14:45:22.818" v="47"/>
          <ac:spMkLst>
            <pc:docMk/>
            <pc:sldMk cId="0" sldId="265"/>
            <ac:spMk id="2061" creationId="{00000000-0000-0000-0000-000000000000}"/>
          </ac:spMkLst>
        </pc:spChg>
        <pc:spChg chg="add del">
          <ac:chgData name="Daniel Corrado" userId="S::corradod@hasdk12.org::78330b5b-3c32-459e-b166-f43468ba678b" providerId="AD" clId="Web-{FCB80DF8-C5E0-4451-DFE3-38FC44EA6436}" dt="2023-10-20T14:45:22.818" v="47"/>
          <ac:spMkLst>
            <pc:docMk/>
            <pc:sldMk cId="0" sldId="265"/>
            <ac:spMk id="2062" creationId="{CBC4F608-B4B8-48C3-9572-C0F061B1CD99}"/>
          </ac:spMkLst>
        </pc:spChg>
        <pc:spChg chg="add del">
          <ac:chgData name="Daniel Corrado" userId="S::corradod@hasdk12.org::78330b5b-3c32-459e-b166-f43468ba678b" providerId="AD" clId="Web-{FCB80DF8-C5E0-4451-DFE3-38FC44EA6436}" dt="2023-10-20T14:45:22.818" v="47"/>
          <ac:spMkLst>
            <pc:docMk/>
            <pc:sldMk cId="0" sldId="265"/>
            <ac:spMk id="2064" creationId="{1382A32C-5B0C-4B1C-A074-76C6DBCC9F87}"/>
          </ac:spMkLst>
        </pc:spChg>
        <pc:spChg chg="add del">
          <ac:chgData name="Daniel Corrado" userId="S::corradod@hasdk12.org::78330b5b-3c32-459e-b166-f43468ba678b" providerId="AD" clId="Web-{FCB80DF8-C5E0-4451-DFE3-38FC44EA6436}" dt="2023-10-20T14:45:26.756" v="49"/>
          <ac:spMkLst>
            <pc:docMk/>
            <pc:sldMk cId="0" sldId="265"/>
            <ac:spMk id="2066" creationId="{B712E947-0734-45F9-9C4F-41114EC3A33E}"/>
          </ac:spMkLst>
        </pc:spChg>
        <pc:spChg chg="add del">
          <ac:chgData name="Daniel Corrado" userId="S::corradod@hasdk12.org::78330b5b-3c32-459e-b166-f43468ba678b" providerId="AD" clId="Web-{FCB80DF8-C5E0-4451-DFE3-38FC44EA6436}" dt="2023-10-20T14:45:26.756" v="49"/>
          <ac:spMkLst>
            <pc:docMk/>
            <pc:sldMk cId="0" sldId="265"/>
            <ac:spMk id="2067" creationId="{00000000-0000-0000-0000-000000000000}"/>
          </ac:spMkLst>
        </pc:spChg>
        <pc:spChg chg="add del">
          <ac:chgData name="Daniel Corrado" userId="S::corradod@hasdk12.org::78330b5b-3c32-459e-b166-f43468ba678b" providerId="AD" clId="Web-{FCB80DF8-C5E0-4451-DFE3-38FC44EA6436}" dt="2023-10-20T14:45:26.756" v="49"/>
          <ac:spMkLst>
            <pc:docMk/>
            <pc:sldMk cId="0" sldId="265"/>
            <ac:spMk id="2068" creationId="{5A65989E-BBD5-44D7-AA86-7AFD5D46BBC0}"/>
          </ac:spMkLst>
        </pc:spChg>
        <pc:spChg chg="add ord">
          <ac:chgData name="Daniel Corrado" userId="S::corradod@hasdk12.org::78330b5b-3c32-459e-b166-f43468ba678b" providerId="AD" clId="Web-{FCB80DF8-C5E0-4451-DFE3-38FC44EA6436}" dt="2023-10-20T14:47:04.759" v="59"/>
          <ac:spMkLst>
            <pc:docMk/>
            <pc:sldMk cId="0" sldId="265"/>
            <ac:spMk id="2070" creationId="{352BEC0E-22F8-46D0-9632-375DB541B06C}"/>
          </ac:spMkLst>
        </pc:spChg>
        <pc:spChg chg="add">
          <ac:chgData name="Daniel Corrado" userId="S::corradod@hasdk12.org::78330b5b-3c32-459e-b166-f43468ba678b" providerId="AD" clId="Web-{FCB80DF8-C5E0-4451-DFE3-38FC44EA6436}" dt="2023-10-20T14:45:26.772" v="50"/>
          <ac:spMkLst>
            <pc:docMk/>
            <pc:sldMk cId="0" sldId="265"/>
            <ac:spMk id="2071" creationId="{3FCFB1DE-0B7E-48CC-BA90-B2AB0889F9D6}"/>
          </ac:spMkLst>
        </pc:spChg>
        <pc:spChg chg="add mod">
          <ac:chgData name="Daniel Corrado" userId="S::corradod@hasdk12.org::78330b5b-3c32-459e-b166-f43468ba678b" providerId="AD" clId="Web-{FCB80DF8-C5E0-4451-DFE3-38FC44EA6436}" dt="2023-10-20T14:51:22.689" v="70" actId="14100"/>
          <ac:spMkLst>
            <pc:docMk/>
            <pc:sldMk cId="0" sldId="265"/>
            <ac:spMk id="2072" creationId="{00000000-0000-0000-0000-000000000000}"/>
          </ac:spMkLst>
        </pc:spChg>
        <pc:grpChg chg="add del">
          <ac:chgData name="Daniel Corrado" userId="S::corradod@hasdk12.org::78330b5b-3c32-459e-b166-f43468ba678b" providerId="AD" clId="Web-{FCB80DF8-C5E0-4451-DFE3-38FC44EA6436}" dt="2023-10-20T14:45:22.818" v="47"/>
          <ac:grpSpMkLst>
            <pc:docMk/>
            <pc:sldMk cId="0" sldId="265"/>
            <ac:grpSpMk id="2057" creationId="{A9270323-9616-4384-857D-E86B78272EFE}"/>
          </ac:grpSpMkLst>
        </pc:grpChg>
        <pc:graphicFrameChg chg="add del">
          <ac:chgData name="Daniel Corrado" userId="S::corradod@hasdk12.org::78330b5b-3c32-459e-b166-f43468ba678b" providerId="AD" clId="Web-{FCB80DF8-C5E0-4451-DFE3-38FC44EA6436}" dt="2023-10-20T14:45:20.225" v="45"/>
          <ac:graphicFrameMkLst>
            <pc:docMk/>
            <pc:sldMk cId="0" sldId="265"/>
            <ac:graphicFrameMk id="2053" creationId="{CDA27244-8C39-D564-142C-341DF334FB9B}"/>
          </ac:graphicFrameMkLst>
        </pc:graphicFrameChg>
        <pc:picChg chg="add mod">
          <ac:chgData name="Daniel Corrado" userId="S::corradod@hasdk12.org::78330b5b-3c32-459e-b166-f43468ba678b" providerId="AD" clId="Web-{FCB80DF8-C5E0-4451-DFE3-38FC44EA6436}" dt="2023-10-20T14:46:46.868" v="55" actId="1076"/>
          <ac:picMkLst>
            <pc:docMk/>
            <pc:sldMk cId="0" sldId="265"/>
            <ac:picMk id="14" creationId="{3C8AC25F-7920-ACB2-4CFA-EB30E87FC33A}"/>
          </ac:picMkLst>
        </pc:picChg>
        <pc:picChg chg="mod ord">
          <ac:chgData name="Daniel Corrado" userId="S::corradod@hasdk12.org::78330b5b-3c32-459e-b166-f43468ba678b" providerId="AD" clId="Web-{FCB80DF8-C5E0-4451-DFE3-38FC44EA6436}" dt="2023-10-20T14:51:29.580" v="71" actId="1076"/>
          <ac:picMkLst>
            <pc:docMk/>
            <pc:sldMk cId="0" sldId="265"/>
            <ac:picMk id="2050" creationId="{00000000-0000-0000-0000-000000000000}"/>
          </ac:picMkLst>
        </pc:picChg>
        <pc:picChg chg="mod">
          <ac:chgData name="Daniel Corrado" userId="S::corradod@hasdk12.org::78330b5b-3c32-459e-b166-f43468ba678b" providerId="AD" clId="Web-{FCB80DF8-C5E0-4451-DFE3-38FC44EA6436}" dt="2023-10-20T14:51:16.158" v="69" actId="1076"/>
          <ac:picMkLst>
            <pc:docMk/>
            <pc:sldMk cId="0" sldId="265"/>
            <ac:picMk id="2051" creationId="{00000000-0000-0000-0000-000000000000}"/>
          </ac:picMkLst>
        </pc:picChg>
      </pc:sldChg>
      <pc:sldChg chg="addSp modSp">
        <pc:chgData name="Daniel Corrado" userId="S::corradod@hasdk12.org::78330b5b-3c32-459e-b166-f43468ba678b" providerId="AD" clId="Web-{FCB80DF8-C5E0-4451-DFE3-38FC44EA6436}" dt="2023-10-20T14:56:45.450" v="93" actId="14100"/>
        <pc:sldMkLst>
          <pc:docMk/>
          <pc:sldMk cId="504734273" sldId="279"/>
        </pc:sldMkLst>
        <pc:spChg chg="mod">
          <ac:chgData name="Daniel Corrado" userId="S::corradod@hasdk12.org::78330b5b-3c32-459e-b166-f43468ba678b" providerId="AD" clId="Web-{FCB80DF8-C5E0-4451-DFE3-38FC44EA6436}" dt="2023-10-20T14:56:45.450" v="93" actId="14100"/>
          <ac:spMkLst>
            <pc:docMk/>
            <pc:sldMk cId="504734273" sldId="279"/>
            <ac:spMk id="2" creationId="{00000000-0000-0000-0000-000000000000}"/>
          </ac:spMkLst>
        </pc:spChg>
        <pc:spChg chg="mod">
          <ac:chgData name="Daniel Corrado" userId="S::corradod@hasdk12.org::78330b5b-3c32-459e-b166-f43468ba678b" providerId="AD" clId="Web-{FCB80DF8-C5E0-4451-DFE3-38FC44EA6436}" dt="2023-10-20T14:56:21.074" v="88" actId="14100"/>
          <ac:spMkLst>
            <pc:docMk/>
            <pc:sldMk cId="504734273" sldId="279"/>
            <ac:spMk id="3" creationId="{00000000-0000-0000-0000-000000000000}"/>
          </ac:spMkLst>
        </pc:spChg>
        <pc:picChg chg="add mod">
          <ac:chgData name="Daniel Corrado" userId="S::corradod@hasdk12.org::78330b5b-3c32-459e-b166-f43468ba678b" providerId="AD" clId="Web-{FCB80DF8-C5E0-4451-DFE3-38FC44EA6436}" dt="2023-10-20T14:56:35.121" v="92" actId="1076"/>
          <ac:picMkLst>
            <pc:docMk/>
            <pc:sldMk cId="504734273" sldId="279"/>
            <ac:picMk id="4" creationId="{D6FEC8F3-A218-BE4F-1395-823AAA895E66}"/>
          </ac:picMkLst>
        </pc:picChg>
      </pc:sldChg>
      <pc:sldChg chg="addSp delSp modSp mod setBg">
        <pc:chgData name="Daniel Corrado" userId="S::corradod@hasdk12.org::78330b5b-3c32-459e-b166-f43468ba678b" providerId="AD" clId="Web-{FCB80DF8-C5E0-4451-DFE3-38FC44EA6436}" dt="2023-10-20T14:40:15.355" v="16"/>
        <pc:sldMkLst>
          <pc:docMk/>
          <pc:sldMk cId="1901865411" sldId="309"/>
        </pc:sldMkLst>
        <pc:spChg chg="mod">
          <ac:chgData name="Daniel Corrado" userId="S::corradod@hasdk12.org::78330b5b-3c32-459e-b166-f43468ba678b" providerId="AD" clId="Web-{FCB80DF8-C5E0-4451-DFE3-38FC44EA6436}" dt="2023-10-20T14:39:08.385" v="5"/>
          <ac:spMkLst>
            <pc:docMk/>
            <pc:sldMk cId="1901865411" sldId="309"/>
            <ac:spMk id="2" creationId="{00000000-0000-0000-0000-000000000000}"/>
          </ac:spMkLst>
        </pc:spChg>
        <pc:spChg chg="add del">
          <ac:chgData name="Daniel Corrado" userId="S::corradod@hasdk12.org::78330b5b-3c32-459e-b166-f43468ba678b" providerId="AD" clId="Web-{FCB80DF8-C5E0-4451-DFE3-38FC44EA6436}" dt="2023-10-20T14:39:08.416" v="6"/>
          <ac:spMkLst>
            <pc:docMk/>
            <pc:sldMk cId="1901865411" sldId="309"/>
            <ac:spMk id="9" creationId="{59A309A7-1751-4ABE-A3C1-EEC40366AD89}"/>
          </ac:spMkLst>
        </pc:spChg>
        <pc:spChg chg="add del">
          <ac:chgData name="Daniel Corrado" userId="S::corradod@hasdk12.org::78330b5b-3c32-459e-b166-f43468ba678b" providerId="AD" clId="Web-{FCB80DF8-C5E0-4451-DFE3-38FC44EA6436}" dt="2023-10-20T14:39:08.416" v="6"/>
          <ac:spMkLst>
            <pc:docMk/>
            <pc:sldMk cId="1901865411" sldId="309"/>
            <ac:spMk id="11" creationId="{967D8EB6-EAE1-4F9C-B398-83321E287204}"/>
          </ac:spMkLst>
        </pc:spChg>
        <pc:spChg chg="add del">
          <ac:chgData name="Daniel Corrado" userId="S::corradod@hasdk12.org::78330b5b-3c32-459e-b166-f43468ba678b" providerId="AD" clId="Web-{FCB80DF8-C5E0-4451-DFE3-38FC44EA6436}" dt="2023-10-20T14:38:49.103" v="1"/>
          <ac:spMkLst>
            <pc:docMk/>
            <pc:sldMk cId="1901865411" sldId="309"/>
            <ac:spMk id="24" creationId="{0CCC4BA0-1298-4DBD-86F1-B51D8C9D3437}"/>
          </ac:spMkLst>
        </pc:spChg>
        <pc:spChg chg="add del">
          <ac:chgData name="Daniel Corrado" userId="S::corradod@hasdk12.org::78330b5b-3c32-459e-b166-f43468ba678b" providerId="AD" clId="Web-{FCB80DF8-C5E0-4451-DFE3-38FC44EA6436}" dt="2023-10-20T14:38:49.103" v="1"/>
          <ac:spMkLst>
            <pc:docMk/>
            <pc:sldMk cId="1901865411" sldId="309"/>
            <ac:spMk id="26" creationId="{EEBF1590-3B36-48EE-A89D-3B6F3CB256AB}"/>
          </ac:spMkLst>
        </pc:spChg>
        <pc:spChg chg="add del">
          <ac:chgData name="Daniel Corrado" userId="S::corradod@hasdk12.org::78330b5b-3c32-459e-b166-f43468ba678b" providerId="AD" clId="Web-{FCB80DF8-C5E0-4451-DFE3-38FC44EA6436}" dt="2023-10-20T14:38:49.103" v="1"/>
          <ac:spMkLst>
            <pc:docMk/>
            <pc:sldMk cId="1901865411" sldId="309"/>
            <ac:spMk id="28" creationId="{AC8F6C8C-AB5A-4548-942D-E3FD40ACBC49}"/>
          </ac:spMkLst>
        </pc:spChg>
        <pc:spChg chg="add del">
          <ac:chgData name="Daniel Corrado" userId="S::corradod@hasdk12.org::78330b5b-3c32-459e-b166-f43468ba678b" providerId="AD" clId="Web-{FCB80DF8-C5E0-4451-DFE3-38FC44EA6436}" dt="2023-10-20T14:38:52.665" v="3"/>
          <ac:spMkLst>
            <pc:docMk/>
            <pc:sldMk cId="1901865411" sldId="309"/>
            <ac:spMk id="30" creationId="{9CE0A68D-28EF-49D9-B84B-5DAB38714976}"/>
          </ac:spMkLst>
        </pc:spChg>
        <pc:spChg chg="add del">
          <ac:chgData name="Daniel Corrado" userId="S::corradod@hasdk12.org::78330b5b-3c32-459e-b166-f43468ba678b" providerId="AD" clId="Web-{FCB80DF8-C5E0-4451-DFE3-38FC44EA6436}" dt="2023-10-20T14:38:52.665" v="3"/>
          <ac:spMkLst>
            <pc:docMk/>
            <pc:sldMk cId="1901865411" sldId="309"/>
            <ac:spMk id="31" creationId="{1FA0C3DC-24DE-44E3-9D41-CAA5F3B20751}"/>
          </ac:spMkLst>
        </pc:spChg>
        <pc:spChg chg="add del">
          <ac:chgData name="Daniel Corrado" userId="S::corradod@hasdk12.org::78330b5b-3c32-459e-b166-f43468ba678b" providerId="AD" clId="Web-{FCB80DF8-C5E0-4451-DFE3-38FC44EA6436}" dt="2023-10-20T14:39:08.385" v="5"/>
          <ac:spMkLst>
            <pc:docMk/>
            <pc:sldMk cId="1901865411" sldId="309"/>
            <ac:spMk id="33" creationId="{9CE0A68D-28EF-49D9-B84B-5DAB38714976}"/>
          </ac:spMkLst>
        </pc:spChg>
        <pc:spChg chg="add del">
          <ac:chgData name="Daniel Corrado" userId="S::corradod@hasdk12.org::78330b5b-3c32-459e-b166-f43468ba678b" providerId="AD" clId="Web-{FCB80DF8-C5E0-4451-DFE3-38FC44EA6436}" dt="2023-10-20T14:39:08.385" v="5"/>
          <ac:spMkLst>
            <pc:docMk/>
            <pc:sldMk cId="1901865411" sldId="309"/>
            <ac:spMk id="34" creationId="{1FA0C3DC-24DE-44E3-9D41-CAA5F3B20751}"/>
          </ac:spMkLst>
        </pc:spChg>
        <pc:spChg chg="add">
          <ac:chgData name="Daniel Corrado" userId="S::corradod@hasdk12.org::78330b5b-3c32-459e-b166-f43468ba678b" providerId="AD" clId="Web-{FCB80DF8-C5E0-4451-DFE3-38FC44EA6436}" dt="2023-10-20T14:39:08.416" v="6"/>
          <ac:spMkLst>
            <pc:docMk/>
            <pc:sldMk cId="1901865411" sldId="309"/>
            <ac:spMk id="36" creationId="{59A309A7-1751-4ABE-A3C1-EEC40366AD89}"/>
          </ac:spMkLst>
        </pc:spChg>
        <pc:spChg chg="add">
          <ac:chgData name="Daniel Corrado" userId="S::corradod@hasdk12.org::78330b5b-3c32-459e-b166-f43468ba678b" providerId="AD" clId="Web-{FCB80DF8-C5E0-4451-DFE3-38FC44EA6436}" dt="2023-10-20T14:39:08.416" v="6"/>
          <ac:spMkLst>
            <pc:docMk/>
            <pc:sldMk cId="1901865411" sldId="309"/>
            <ac:spMk id="37" creationId="{967D8EB6-EAE1-4F9C-B398-83321E287204}"/>
          </ac:spMkLst>
        </pc:spChg>
        <pc:graphicFrameChg chg="mod ord modGraphic">
          <ac:chgData name="Daniel Corrado" userId="S::corradod@hasdk12.org::78330b5b-3c32-459e-b166-f43468ba678b" providerId="AD" clId="Web-{FCB80DF8-C5E0-4451-DFE3-38FC44EA6436}" dt="2023-10-20T14:39:08.416" v="6"/>
          <ac:graphicFrameMkLst>
            <pc:docMk/>
            <pc:sldMk cId="1901865411" sldId="309"/>
            <ac:graphicFrameMk id="19" creationId="{51F01636-D288-26E5-8948-AC204F22ADC6}"/>
          </ac:graphicFrameMkLst>
        </pc:graphicFrameChg>
        <pc:picChg chg="mod">
          <ac:chgData name="Daniel Corrado" userId="S::corradod@hasdk12.org::78330b5b-3c32-459e-b166-f43468ba678b" providerId="AD" clId="Web-{FCB80DF8-C5E0-4451-DFE3-38FC44EA6436}" dt="2023-10-20T14:39:35.917" v="12" actId="14100"/>
          <ac:picMkLst>
            <pc:docMk/>
            <pc:sldMk cId="1901865411" sldId="309"/>
            <ac:picMk id="4" creationId="{EDBAEDA5-5939-3B19-6665-D9BEF62B7E31}"/>
          </ac:picMkLst>
        </pc:picChg>
        <pc:picChg chg="mod">
          <ac:chgData name="Daniel Corrado" userId="S::corradod@hasdk12.org::78330b5b-3c32-459e-b166-f43468ba678b" providerId="AD" clId="Web-{FCB80DF8-C5E0-4451-DFE3-38FC44EA6436}" dt="2023-10-20T14:39:25.541" v="10" actId="14100"/>
          <ac:picMkLst>
            <pc:docMk/>
            <pc:sldMk cId="1901865411" sldId="309"/>
            <ac:picMk id="5" creationId="{C8C6461B-7839-0A33-47E3-DB9FC9EDECFF}"/>
          </ac:picMkLst>
        </pc:picChg>
      </pc:sldChg>
      <pc:sldChg chg="addSp modSp">
        <pc:chgData name="Daniel Corrado" userId="S::corradod@hasdk12.org::78330b5b-3c32-459e-b166-f43468ba678b" providerId="AD" clId="Web-{FCB80DF8-C5E0-4451-DFE3-38FC44EA6436}" dt="2023-10-20T14:55:02.509" v="86" actId="20577"/>
        <pc:sldMkLst>
          <pc:docMk/>
          <pc:sldMk cId="1990912215" sldId="324"/>
        </pc:sldMkLst>
        <pc:spChg chg="mod">
          <ac:chgData name="Daniel Corrado" userId="S::corradod@hasdk12.org::78330b5b-3c32-459e-b166-f43468ba678b" providerId="AD" clId="Web-{FCB80DF8-C5E0-4451-DFE3-38FC44EA6436}" dt="2023-10-20T14:55:02.509" v="86" actId="20577"/>
          <ac:spMkLst>
            <pc:docMk/>
            <pc:sldMk cId="1990912215" sldId="324"/>
            <ac:spMk id="3" creationId="{00000000-0000-0000-0000-000000000000}"/>
          </ac:spMkLst>
        </pc:spChg>
        <pc:picChg chg="add mod">
          <ac:chgData name="Daniel Corrado" userId="S::corradod@hasdk12.org::78330b5b-3c32-459e-b166-f43468ba678b" providerId="AD" clId="Web-{FCB80DF8-C5E0-4451-DFE3-38FC44EA6436}" dt="2023-10-20T14:53:49.022" v="84" actId="14100"/>
          <ac:picMkLst>
            <pc:docMk/>
            <pc:sldMk cId="1990912215" sldId="324"/>
            <ac:picMk id="4" creationId="{314364FB-A799-0215-FAD8-5D0F35085463}"/>
          </ac:picMkLst>
        </pc:picChg>
      </pc:sldChg>
      <pc:sldChg chg="modSp">
        <pc:chgData name="Daniel Corrado" userId="S::corradod@hasdk12.org::78330b5b-3c32-459e-b166-f43468ba678b" providerId="AD" clId="Web-{FCB80DF8-C5E0-4451-DFE3-38FC44EA6436}" dt="2023-10-20T14:55:06.540" v="87" actId="14100"/>
        <pc:sldMkLst>
          <pc:docMk/>
          <pc:sldMk cId="715409072" sldId="331"/>
        </pc:sldMkLst>
        <pc:spChg chg="mod">
          <ac:chgData name="Daniel Corrado" userId="S::corradod@hasdk12.org::78330b5b-3c32-459e-b166-f43468ba678b" providerId="AD" clId="Web-{FCB80DF8-C5E0-4451-DFE3-38FC44EA6436}" dt="2023-10-20T14:55:06.540" v="87" actId="14100"/>
          <ac:spMkLst>
            <pc:docMk/>
            <pc:sldMk cId="715409072" sldId="331"/>
            <ac:spMk id="2" creationId="{00000000-0000-0000-0000-000000000000}"/>
          </ac:spMkLst>
        </pc:spChg>
      </pc:sldChg>
      <pc:sldChg chg="addSp delSp modSp mod setBg">
        <pc:chgData name="Daniel Corrado" userId="S::corradod@hasdk12.org::78330b5b-3c32-459e-b166-f43468ba678b" providerId="AD" clId="Web-{FCB80DF8-C5E0-4451-DFE3-38FC44EA6436}" dt="2023-10-20T14:42:27.094" v="41" actId="20577"/>
        <pc:sldMkLst>
          <pc:docMk/>
          <pc:sldMk cId="2152671634" sldId="332"/>
        </pc:sldMkLst>
        <pc:spChg chg="mod">
          <ac:chgData name="Daniel Corrado" userId="S::corradod@hasdk12.org::78330b5b-3c32-459e-b166-f43468ba678b" providerId="AD" clId="Web-{FCB80DF8-C5E0-4451-DFE3-38FC44EA6436}" dt="2023-10-20T14:42:27.094" v="41" actId="20577"/>
          <ac:spMkLst>
            <pc:docMk/>
            <pc:sldMk cId="2152671634" sldId="332"/>
            <ac:spMk id="2" creationId="{B2B1439D-803C-8A30-C476-033FAD0E6C60}"/>
          </ac:spMkLst>
        </pc:spChg>
        <pc:spChg chg="add del">
          <ac:chgData name="Daniel Corrado" userId="S::corradod@hasdk12.org::78330b5b-3c32-459e-b166-f43468ba678b" providerId="AD" clId="Web-{FCB80DF8-C5E0-4451-DFE3-38FC44EA6436}" dt="2023-10-20T14:41:26.389" v="25"/>
          <ac:spMkLst>
            <pc:docMk/>
            <pc:sldMk cId="2152671634" sldId="332"/>
            <ac:spMk id="3" creationId="{53ADF6A9-C966-9585-773F-66A1B7377682}"/>
          </ac:spMkLst>
        </pc:spChg>
        <pc:spChg chg="add del">
          <ac:chgData name="Daniel Corrado" userId="S::corradod@hasdk12.org::78330b5b-3c32-459e-b166-f43468ba678b" providerId="AD" clId="Web-{FCB80DF8-C5E0-4451-DFE3-38FC44EA6436}" dt="2023-10-20T14:41:26.373" v="24"/>
          <ac:spMkLst>
            <pc:docMk/>
            <pc:sldMk cId="2152671634" sldId="332"/>
            <ac:spMk id="10" creationId="{A9E881A4-A468-403A-9941-F8FFD5C68144}"/>
          </ac:spMkLst>
        </pc:spChg>
        <pc:spChg chg="add del">
          <ac:chgData name="Daniel Corrado" userId="S::corradod@hasdk12.org::78330b5b-3c32-459e-b166-f43468ba678b" providerId="AD" clId="Web-{FCB80DF8-C5E0-4451-DFE3-38FC44EA6436}" dt="2023-10-20T14:41:26.373" v="24"/>
          <ac:spMkLst>
            <pc:docMk/>
            <pc:sldMk cId="2152671634" sldId="332"/>
            <ac:spMk id="12" creationId="{6F168544-607B-491A-8601-3087D0FCE1DD}"/>
          </ac:spMkLst>
        </pc:spChg>
        <pc:spChg chg="add del">
          <ac:chgData name="Daniel Corrado" userId="S::corradod@hasdk12.org::78330b5b-3c32-459e-b166-f43468ba678b" providerId="AD" clId="Web-{FCB80DF8-C5E0-4451-DFE3-38FC44EA6436}" dt="2023-10-20T14:41:26.373" v="24"/>
          <ac:spMkLst>
            <pc:docMk/>
            <pc:sldMk cId="2152671634" sldId="332"/>
            <ac:spMk id="13" creationId="{53ADF6A9-C966-9585-773F-66A1B7377682}"/>
          </ac:spMkLst>
        </pc:spChg>
        <pc:spChg chg="add">
          <ac:chgData name="Daniel Corrado" userId="S::corradod@hasdk12.org::78330b5b-3c32-459e-b166-f43468ba678b" providerId="AD" clId="Web-{FCB80DF8-C5E0-4451-DFE3-38FC44EA6436}" dt="2023-10-20T14:41:26.389" v="25"/>
          <ac:spMkLst>
            <pc:docMk/>
            <pc:sldMk cId="2152671634" sldId="332"/>
            <ac:spMk id="15" creationId="{9F7D5CDA-D291-4307-BF55-1381FED29634}"/>
          </ac:spMkLst>
        </pc:spChg>
        <pc:spChg chg="add mod">
          <ac:chgData name="Daniel Corrado" userId="S::corradod@hasdk12.org::78330b5b-3c32-459e-b166-f43468ba678b" providerId="AD" clId="Web-{FCB80DF8-C5E0-4451-DFE3-38FC44EA6436}" dt="2023-10-20T14:42:14.672" v="37" actId="14100"/>
          <ac:spMkLst>
            <pc:docMk/>
            <pc:sldMk cId="2152671634" sldId="332"/>
            <ac:spMk id="16" creationId="{53ADF6A9-C966-9585-773F-66A1B7377682}"/>
          </ac:spMkLst>
        </pc:spChg>
        <pc:graphicFrameChg chg="add del">
          <ac:chgData name="Daniel Corrado" userId="S::corradod@hasdk12.org::78330b5b-3c32-459e-b166-f43468ba678b" providerId="AD" clId="Web-{FCB80DF8-C5E0-4451-DFE3-38FC44EA6436}" dt="2023-10-20T14:41:13.639" v="18"/>
          <ac:graphicFrameMkLst>
            <pc:docMk/>
            <pc:sldMk cId="2152671634" sldId="332"/>
            <ac:graphicFrameMk id="5" creationId="{57748636-1EDB-4AC8-F8E5-6E8AF7403070}"/>
          </ac:graphicFrameMkLst>
        </pc:graphicFrameChg>
        <pc:graphicFrameChg chg="add del">
          <ac:chgData name="Daniel Corrado" userId="S::corradod@hasdk12.org::78330b5b-3c32-459e-b166-f43468ba678b" providerId="AD" clId="Web-{FCB80DF8-C5E0-4451-DFE3-38FC44EA6436}" dt="2023-10-20T14:41:17.186" v="20"/>
          <ac:graphicFrameMkLst>
            <pc:docMk/>
            <pc:sldMk cId="2152671634" sldId="332"/>
            <ac:graphicFrameMk id="7" creationId="{4334540E-E430-E7FF-ED2E-3EFC7384EEFC}"/>
          </ac:graphicFrameMkLst>
        </pc:graphicFrameChg>
        <pc:graphicFrameChg chg="add del">
          <ac:chgData name="Daniel Corrado" userId="S::corradod@hasdk12.org::78330b5b-3c32-459e-b166-f43468ba678b" providerId="AD" clId="Web-{FCB80DF8-C5E0-4451-DFE3-38FC44EA6436}" dt="2023-10-20T14:41:21.451" v="22"/>
          <ac:graphicFrameMkLst>
            <pc:docMk/>
            <pc:sldMk cId="2152671634" sldId="332"/>
            <ac:graphicFrameMk id="9" creationId="{95957071-129B-AE39-ACE7-E53CCB8A7428}"/>
          </ac:graphicFrameMkLst>
        </pc:graphicFrameChg>
        <pc:picChg chg="add del">
          <ac:chgData name="Daniel Corrado" userId="S::corradod@hasdk12.org::78330b5b-3c32-459e-b166-f43468ba678b" providerId="AD" clId="Web-{FCB80DF8-C5E0-4451-DFE3-38FC44EA6436}" dt="2023-10-20T14:41:26.373" v="24"/>
          <ac:picMkLst>
            <pc:docMk/>
            <pc:sldMk cId="2152671634" sldId="332"/>
            <ac:picMk id="11" creationId="{39DF6A19-3496-6C1A-125A-FAFB2699BF07}"/>
          </ac:picMkLst>
        </pc:picChg>
        <pc:picChg chg="add mod">
          <ac:chgData name="Daniel Corrado" userId="S::corradod@hasdk12.org::78330b5b-3c32-459e-b166-f43468ba678b" providerId="AD" clId="Web-{FCB80DF8-C5E0-4451-DFE3-38FC44EA6436}" dt="2023-10-20T14:41:32.061" v="26" actId="14100"/>
          <ac:picMkLst>
            <pc:docMk/>
            <pc:sldMk cId="2152671634" sldId="332"/>
            <ac:picMk id="17" creationId="{89D6A13D-2704-9D62-4B3D-8D87A3672A37}"/>
          </ac:picMkLst>
        </pc:picChg>
      </pc:sldChg>
    </pc:docChg>
  </pc:docChgLst>
  <pc:docChgLst>
    <pc:chgData name="Daniel Corrado" userId="S::corradod@hasdk12.org::78330b5b-3c32-459e-b166-f43468ba678b" providerId="AD" clId="Web-{ABF9CA64-0BF3-E0F4-D9A5-EC1E3A930A4E}"/>
    <pc:docChg chg="modSld">
      <pc:chgData name="Daniel Corrado" userId="S::corradod@hasdk12.org::78330b5b-3c32-459e-b166-f43468ba678b" providerId="AD" clId="Web-{ABF9CA64-0BF3-E0F4-D9A5-EC1E3A930A4E}" dt="2023-10-20T14:37:48.274" v="17" actId="1076"/>
      <pc:docMkLst>
        <pc:docMk/>
      </pc:docMkLst>
      <pc:sldChg chg="addSp modSp mod setBg">
        <pc:chgData name="Daniel Corrado" userId="S::corradod@hasdk12.org::78330b5b-3c32-459e-b166-f43468ba678b" providerId="AD" clId="Web-{ABF9CA64-0BF3-E0F4-D9A5-EC1E3A930A4E}" dt="2023-10-20T14:37:48.274" v="17" actId="1076"/>
        <pc:sldMkLst>
          <pc:docMk/>
          <pc:sldMk cId="715409072" sldId="331"/>
        </pc:sldMkLst>
        <pc:spChg chg="mod">
          <ac:chgData name="Daniel Corrado" userId="S::corradod@hasdk12.org::78330b5b-3c32-459e-b166-f43468ba678b" providerId="AD" clId="Web-{ABF9CA64-0BF3-E0F4-D9A5-EC1E3A930A4E}" dt="2023-10-20T14:37:47.181" v="16" actId="1076"/>
          <ac:spMkLst>
            <pc:docMk/>
            <pc:sldMk cId="715409072" sldId="331"/>
            <ac:spMk id="2" creationId="{00000000-0000-0000-0000-000000000000}"/>
          </ac:spMkLst>
        </pc:spChg>
        <pc:spChg chg="mod ord">
          <ac:chgData name="Daniel Corrado" userId="S::corradod@hasdk12.org::78330b5b-3c32-459e-b166-f43468ba678b" providerId="AD" clId="Web-{ABF9CA64-0BF3-E0F4-D9A5-EC1E3A930A4E}" dt="2023-10-20T14:37:42.165" v="15" actId="14100"/>
          <ac:spMkLst>
            <pc:docMk/>
            <pc:sldMk cId="715409072" sldId="331"/>
            <ac:spMk id="3" creationId="{00000000-0000-0000-0000-000000000000}"/>
          </ac:spMkLst>
        </pc:spChg>
        <pc:spChg chg="add">
          <ac:chgData name="Daniel Corrado" userId="S::corradod@hasdk12.org::78330b5b-3c32-459e-b166-f43468ba678b" providerId="AD" clId="Web-{ABF9CA64-0BF3-E0F4-D9A5-EC1E3A930A4E}" dt="2023-10-20T14:35:57.599" v="0"/>
          <ac:spMkLst>
            <pc:docMk/>
            <pc:sldMk cId="715409072" sldId="331"/>
            <ac:spMk id="9" creationId="{9CE0A68D-28EF-49D9-B84B-5DAB38714976}"/>
          </ac:spMkLst>
        </pc:spChg>
        <pc:spChg chg="add">
          <ac:chgData name="Daniel Corrado" userId="S::corradod@hasdk12.org::78330b5b-3c32-459e-b166-f43468ba678b" providerId="AD" clId="Web-{ABF9CA64-0BF3-E0F4-D9A5-EC1E3A930A4E}" dt="2023-10-20T14:35:57.599" v="0"/>
          <ac:spMkLst>
            <pc:docMk/>
            <pc:sldMk cId="715409072" sldId="331"/>
            <ac:spMk id="11" creationId="{1FA0C3DC-24DE-44E3-9D41-CAA5F3B20751}"/>
          </ac:spMkLst>
        </pc:spChg>
        <pc:picChg chg="mod ord">
          <ac:chgData name="Daniel Corrado" userId="S::corradod@hasdk12.org::78330b5b-3c32-459e-b166-f43468ba678b" providerId="AD" clId="Web-{ABF9CA64-0BF3-E0F4-D9A5-EC1E3A930A4E}" dt="2023-10-20T14:37:48.274" v="17" actId="1076"/>
          <ac:picMkLst>
            <pc:docMk/>
            <pc:sldMk cId="715409072" sldId="331"/>
            <ac:picMk id="4" creationId="{00000000-0000-0000-0000-000000000000}"/>
          </ac:picMkLst>
        </pc:picChg>
      </pc:sldChg>
    </pc:docChg>
  </pc:docChgLst>
</pc:chgInfo>
</file>

<file path=ppt/diagrams/_rels/data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217446-4D54-48CF-A31D-E0559810F6A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6D14D4F6-4544-4CBB-8E02-199FF88CB8F7}">
      <dgm:prSet/>
      <dgm:spPr/>
      <dgm:t>
        <a:bodyPr/>
        <a:lstStyle/>
        <a:p>
          <a:r>
            <a:rPr lang="en-US"/>
            <a:t>Mr. </a:t>
          </a:r>
          <a:r>
            <a:rPr lang="en-US" err="1"/>
            <a:t>Corrado</a:t>
          </a:r>
          <a:br>
            <a:rPr lang="en-US"/>
          </a:br>
          <a:r>
            <a:rPr lang="en-US"/>
            <a:t>A-C</a:t>
          </a:r>
        </a:p>
      </dgm:t>
    </dgm:pt>
    <dgm:pt modelId="{0F3E9EE9-2D98-4938-A746-AE2DCCE4E813}" type="parTrans" cxnId="{811B847E-A4C8-41DF-94A1-86FE4FBCB29D}">
      <dgm:prSet/>
      <dgm:spPr/>
      <dgm:t>
        <a:bodyPr/>
        <a:lstStyle/>
        <a:p>
          <a:endParaRPr lang="en-US"/>
        </a:p>
      </dgm:t>
    </dgm:pt>
    <dgm:pt modelId="{9453870F-E4BB-4118-B4A0-2706B2B2103B}" type="sibTrans" cxnId="{811B847E-A4C8-41DF-94A1-86FE4FBCB29D}">
      <dgm:prSet/>
      <dgm:spPr/>
      <dgm:t>
        <a:bodyPr/>
        <a:lstStyle/>
        <a:p>
          <a:endParaRPr lang="en-US"/>
        </a:p>
      </dgm:t>
    </dgm:pt>
    <dgm:pt modelId="{C5DC0F8A-B6DE-41C7-9411-CB2DF7D35F66}">
      <dgm:prSet/>
      <dgm:spPr/>
      <dgm:t>
        <a:bodyPr/>
        <a:lstStyle/>
        <a:p>
          <a:r>
            <a:rPr lang="en-US"/>
            <a:t>Miss </a:t>
          </a:r>
          <a:r>
            <a:rPr lang="en-US" err="1"/>
            <a:t>Hyduk</a:t>
          </a:r>
          <a:br>
            <a:rPr lang="en-US"/>
          </a:br>
          <a:r>
            <a:rPr lang="en-US"/>
            <a:t>D-He</a:t>
          </a:r>
        </a:p>
      </dgm:t>
    </dgm:pt>
    <dgm:pt modelId="{0F6B6ECF-4E1D-46EF-992A-2718A626E595}" type="parTrans" cxnId="{C75F5EEE-737C-4458-BECA-E3204ADF7567}">
      <dgm:prSet/>
      <dgm:spPr/>
      <dgm:t>
        <a:bodyPr/>
        <a:lstStyle/>
        <a:p>
          <a:endParaRPr lang="en-US"/>
        </a:p>
      </dgm:t>
    </dgm:pt>
    <dgm:pt modelId="{B54705CB-361D-4A9C-8640-B74EFCA3D7C1}" type="sibTrans" cxnId="{C75F5EEE-737C-4458-BECA-E3204ADF7567}">
      <dgm:prSet/>
      <dgm:spPr/>
      <dgm:t>
        <a:bodyPr/>
        <a:lstStyle/>
        <a:p>
          <a:endParaRPr lang="en-US"/>
        </a:p>
      </dgm:t>
    </dgm:pt>
    <dgm:pt modelId="{9B5FECE5-03A7-4EBE-8664-E4EED6F4CB2D}">
      <dgm:prSet/>
      <dgm:spPr/>
      <dgm:t>
        <a:bodyPr/>
        <a:lstStyle/>
        <a:p>
          <a:r>
            <a:rPr lang="en-US"/>
            <a:t>Mrs. Chegwidden</a:t>
          </a:r>
          <a:br>
            <a:rPr lang="en-US"/>
          </a:br>
          <a:r>
            <a:rPr lang="en-US"/>
            <a:t>Hi-M</a:t>
          </a:r>
        </a:p>
      </dgm:t>
    </dgm:pt>
    <dgm:pt modelId="{0E3665FA-8238-4265-BDA2-C662C7844490}" type="parTrans" cxnId="{2BF9DAD9-D5F1-469E-BE58-05B516FEA01E}">
      <dgm:prSet/>
      <dgm:spPr/>
      <dgm:t>
        <a:bodyPr/>
        <a:lstStyle/>
        <a:p>
          <a:endParaRPr lang="en-US"/>
        </a:p>
      </dgm:t>
    </dgm:pt>
    <dgm:pt modelId="{54AA957A-59F8-4E35-90FA-4BE9C68F7F23}" type="sibTrans" cxnId="{2BF9DAD9-D5F1-469E-BE58-05B516FEA01E}">
      <dgm:prSet/>
      <dgm:spPr/>
      <dgm:t>
        <a:bodyPr/>
        <a:lstStyle/>
        <a:p>
          <a:endParaRPr lang="en-US"/>
        </a:p>
      </dgm:t>
    </dgm:pt>
    <dgm:pt modelId="{F7DD403D-4437-4D11-B354-86405466E2FB}">
      <dgm:prSet/>
      <dgm:spPr/>
      <dgm:t>
        <a:bodyPr/>
        <a:lstStyle/>
        <a:p>
          <a:r>
            <a:rPr lang="en-US"/>
            <a:t>Mrs. Davis</a:t>
          </a:r>
          <a:br>
            <a:rPr lang="en-US"/>
          </a:br>
          <a:r>
            <a:rPr lang="en-US"/>
            <a:t>N-R</a:t>
          </a:r>
        </a:p>
      </dgm:t>
    </dgm:pt>
    <dgm:pt modelId="{D16F664D-9C47-4C94-9696-1FB0B1188CAB}" type="parTrans" cxnId="{3B4CC591-A497-41E0-9AF0-C3DAC6E8ABE1}">
      <dgm:prSet/>
      <dgm:spPr/>
      <dgm:t>
        <a:bodyPr/>
        <a:lstStyle/>
        <a:p>
          <a:endParaRPr lang="en-US"/>
        </a:p>
      </dgm:t>
    </dgm:pt>
    <dgm:pt modelId="{1526C926-9649-4BA9-B505-B1C43202508E}" type="sibTrans" cxnId="{3B4CC591-A497-41E0-9AF0-C3DAC6E8ABE1}">
      <dgm:prSet/>
      <dgm:spPr/>
      <dgm:t>
        <a:bodyPr/>
        <a:lstStyle/>
        <a:p>
          <a:endParaRPr lang="en-US"/>
        </a:p>
      </dgm:t>
    </dgm:pt>
    <dgm:pt modelId="{28973431-29E4-4594-98DA-3E1277AA802B}">
      <dgm:prSet/>
      <dgm:spPr/>
      <dgm:t>
        <a:bodyPr/>
        <a:lstStyle/>
        <a:p>
          <a:r>
            <a:rPr lang="en-US"/>
            <a:t>Mrs. </a:t>
          </a:r>
          <a:r>
            <a:rPr lang="en-US" err="1"/>
            <a:t>Turse</a:t>
          </a:r>
          <a:br>
            <a:rPr lang="en-US"/>
          </a:br>
          <a:r>
            <a:rPr lang="en-US"/>
            <a:t>S-Z</a:t>
          </a:r>
        </a:p>
      </dgm:t>
    </dgm:pt>
    <dgm:pt modelId="{E6E633B3-E348-4448-A6FE-7D54CD35C309}" type="parTrans" cxnId="{91C41088-EC9E-45BD-8B48-CC56277824BE}">
      <dgm:prSet/>
      <dgm:spPr/>
      <dgm:t>
        <a:bodyPr/>
        <a:lstStyle/>
        <a:p>
          <a:endParaRPr lang="en-US"/>
        </a:p>
      </dgm:t>
    </dgm:pt>
    <dgm:pt modelId="{406E644D-DC8D-41CE-B3DB-AD72064D5252}" type="sibTrans" cxnId="{91C41088-EC9E-45BD-8B48-CC56277824BE}">
      <dgm:prSet/>
      <dgm:spPr/>
      <dgm:t>
        <a:bodyPr/>
        <a:lstStyle/>
        <a:p>
          <a:endParaRPr lang="en-US"/>
        </a:p>
      </dgm:t>
    </dgm:pt>
    <dgm:pt modelId="{95DB85BD-CAB1-4EDE-8C26-A17A28795067}" type="pres">
      <dgm:prSet presAssocID="{54217446-4D54-48CF-A31D-E0559810F6A3}" presName="outerComposite" presStyleCnt="0">
        <dgm:presLayoutVars>
          <dgm:chMax val="5"/>
          <dgm:dir/>
          <dgm:resizeHandles val="exact"/>
        </dgm:presLayoutVars>
      </dgm:prSet>
      <dgm:spPr/>
    </dgm:pt>
    <dgm:pt modelId="{3C7F6302-A781-4D40-99A9-1898E74F7691}" type="pres">
      <dgm:prSet presAssocID="{54217446-4D54-48CF-A31D-E0559810F6A3}" presName="dummyMaxCanvas" presStyleCnt="0">
        <dgm:presLayoutVars/>
      </dgm:prSet>
      <dgm:spPr/>
    </dgm:pt>
    <dgm:pt modelId="{62DFED39-FE7B-445A-8D13-BAC65D3E07D4}" type="pres">
      <dgm:prSet presAssocID="{54217446-4D54-48CF-A31D-E0559810F6A3}" presName="FiveNodes_1" presStyleLbl="node1" presStyleIdx="0" presStyleCnt="5">
        <dgm:presLayoutVars>
          <dgm:bulletEnabled val="1"/>
        </dgm:presLayoutVars>
      </dgm:prSet>
      <dgm:spPr/>
    </dgm:pt>
    <dgm:pt modelId="{92A2DEB0-9BA5-41D4-80A3-19C01AA10236}" type="pres">
      <dgm:prSet presAssocID="{54217446-4D54-48CF-A31D-E0559810F6A3}" presName="FiveNodes_2" presStyleLbl="node1" presStyleIdx="1" presStyleCnt="5">
        <dgm:presLayoutVars>
          <dgm:bulletEnabled val="1"/>
        </dgm:presLayoutVars>
      </dgm:prSet>
      <dgm:spPr/>
    </dgm:pt>
    <dgm:pt modelId="{C3C29E21-91B6-4AEB-90EC-49164F825EF7}" type="pres">
      <dgm:prSet presAssocID="{54217446-4D54-48CF-A31D-E0559810F6A3}" presName="FiveNodes_3" presStyleLbl="node1" presStyleIdx="2" presStyleCnt="5">
        <dgm:presLayoutVars>
          <dgm:bulletEnabled val="1"/>
        </dgm:presLayoutVars>
      </dgm:prSet>
      <dgm:spPr/>
    </dgm:pt>
    <dgm:pt modelId="{97049EC7-FADD-4570-943D-36D94A0E19BC}" type="pres">
      <dgm:prSet presAssocID="{54217446-4D54-48CF-A31D-E0559810F6A3}" presName="FiveNodes_4" presStyleLbl="node1" presStyleIdx="3" presStyleCnt="5">
        <dgm:presLayoutVars>
          <dgm:bulletEnabled val="1"/>
        </dgm:presLayoutVars>
      </dgm:prSet>
      <dgm:spPr/>
    </dgm:pt>
    <dgm:pt modelId="{51D2B2E8-01A5-4F94-9E5E-6D737F7C3F2D}" type="pres">
      <dgm:prSet presAssocID="{54217446-4D54-48CF-A31D-E0559810F6A3}" presName="FiveNodes_5" presStyleLbl="node1" presStyleIdx="4" presStyleCnt="5">
        <dgm:presLayoutVars>
          <dgm:bulletEnabled val="1"/>
        </dgm:presLayoutVars>
      </dgm:prSet>
      <dgm:spPr/>
    </dgm:pt>
    <dgm:pt modelId="{2957D6AC-D4FF-417E-A3DD-263B825F7ED3}" type="pres">
      <dgm:prSet presAssocID="{54217446-4D54-48CF-A31D-E0559810F6A3}" presName="FiveConn_1-2" presStyleLbl="fgAccFollowNode1" presStyleIdx="0" presStyleCnt="4">
        <dgm:presLayoutVars>
          <dgm:bulletEnabled val="1"/>
        </dgm:presLayoutVars>
      </dgm:prSet>
      <dgm:spPr/>
    </dgm:pt>
    <dgm:pt modelId="{831A38F0-08E6-4583-83C2-6760231AB1DF}" type="pres">
      <dgm:prSet presAssocID="{54217446-4D54-48CF-A31D-E0559810F6A3}" presName="FiveConn_2-3" presStyleLbl="fgAccFollowNode1" presStyleIdx="1" presStyleCnt="4">
        <dgm:presLayoutVars>
          <dgm:bulletEnabled val="1"/>
        </dgm:presLayoutVars>
      </dgm:prSet>
      <dgm:spPr/>
    </dgm:pt>
    <dgm:pt modelId="{E2FBF265-E45C-4C64-AA33-5B08B00306A6}" type="pres">
      <dgm:prSet presAssocID="{54217446-4D54-48CF-A31D-E0559810F6A3}" presName="FiveConn_3-4" presStyleLbl="fgAccFollowNode1" presStyleIdx="2" presStyleCnt="4">
        <dgm:presLayoutVars>
          <dgm:bulletEnabled val="1"/>
        </dgm:presLayoutVars>
      </dgm:prSet>
      <dgm:spPr/>
    </dgm:pt>
    <dgm:pt modelId="{615F0D45-1E7A-4E9B-AF50-FD061AB77D5F}" type="pres">
      <dgm:prSet presAssocID="{54217446-4D54-48CF-A31D-E0559810F6A3}" presName="FiveConn_4-5" presStyleLbl="fgAccFollowNode1" presStyleIdx="3" presStyleCnt="4">
        <dgm:presLayoutVars>
          <dgm:bulletEnabled val="1"/>
        </dgm:presLayoutVars>
      </dgm:prSet>
      <dgm:spPr/>
    </dgm:pt>
    <dgm:pt modelId="{79F452E6-F46C-4195-8997-A58238FD1E64}" type="pres">
      <dgm:prSet presAssocID="{54217446-4D54-48CF-A31D-E0559810F6A3}" presName="FiveNodes_1_text" presStyleLbl="node1" presStyleIdx="4" presStyleCnt="5">
        <dgm:presLayoutVars>
          <dgm:bulletEnabled val="1"/>
        </dgm:presLayoutVars>
      </dgm:prSet>
      <dgm:spPr/>
    </dgm:pt>
    <dgm:pt modelId="{9754156F-5D31-471F-81A6-862ADB954DD5}" type="pres">
      <dgm:prSet presAssocID="{54217446-4D54-48CF-A31D-E0559810F6A3}" presName="FiveNodes_2_text" presStyleLbl="node1" presStyleIdx="4" presStyleCnt="5">
        <dgm:presLayoutVars>
          <dgm:bulletEnabled val="1"/>
        </dgm:presLayoutVars>
      </dgm:prSet>
      <dgm:spPr/>
    </dgm:pt>
    <dgm:pt modelId="{370B9011-4FEA-4406-A24C-CDB7E8391FB9}" type="pres">
      <dgm:prSet presAssocID="{54217446-4D54-48CF-A31D-E0559810F6A3}" presName="FiveNodes_3_text" presStyleLbl="node1" presStyleIdx="4" presStyleCnt="5">
        <dgm:presLayoutVars>
          <dgm:bulletEnabled val="1"/>
        </dgm:presLayoutVars>
      </dgm:prSet>
      <dgm:spPr/>
    </dgm:pt>
    <dgm:pt modelId="{3AF3312B-97E2-4962-98CF-8E0023796D4C}" type="pres">
      <dgm:prSet presAssocID="{54217446-4D54-48CF-A31D-E0559810F6A3}" presName="FiveNodes_4_text" presStyleLbl="node1" presStyleIdx="4" presStyleCnt="5">
        <dgm:presLayoutVars>
          <dgm:bulletEnabled val="1"/>
        </dgm:presLayoutVars>
      </dgm:prSet>
      <dgm:spPr/>
    </dgm:pt>
    <dgm:pt modelId="{7684C675-7C73-4802-BB87-61F99C0ABC67}" type="pres">
      <dgm:prSet presAssocID="{54217446-4D54-48CF-A31D-E0559810F6A3}" presName="FiveNodes_5_text" presStyleLbl="node1" presStyleIdx="4" presStyleCnt="5">
        <dgm:presLayoutVars>
          <dgm:bulletEnabled val="1"/>
        </dgm:presLayoutVars>
      </dgm:prSet>
      <dgm:spPr/>
    </dgm:pt>
  </dgm:ptLst>
  <dgm:cxnLst>
    <dgm:cxn modelId="{33FD1508-7CCF-4873-8007-FFADE70A0250}" type="presOf" srcId="{1526C926-9649-4BA9-B505-B1C43202508E}" destId="{615F0D45-1E7A-4E9B-AF50-FD061AB77D5F}" srcOrd="0" destOrd="0" presId="urn:microsoft.com/office/officeart/2005/8/layout/vProcess5"/>
    <dgm:cxn modelId="{021D9F49-5216-474F-B65A-C7A6B12ECBD9}" type="presOf" srcId="{B54705CB-361D-4A9C-8640-B74EFCA3D7C1}" destId="{831A38F0-08E6-4583-83C2-6760231AB1DF}" srcOrd="0" destOrd="0" presId="urn:microsoft.com/office/officeart/2005/8/layout/vProcess5"/>
    <dgm:cxn modelId="{2EA4566F-3910-49E3-894D-98CB2733A4B8}" type="presOf" srcId="{F7DD403D-4437-4D11-B354-86405466E2FB}" destId="{3AF3312B-97E2-4962-98CF-8E0023796D4C}" srcOrd="1" destOrd="0" presId="urn:microsoft.com/office/officeart/2005/8/layout/vProcess5"/>
    <dgm:cxn modelId="{83977E71-82B9-4F69-9E05-4B6B347CB3BA}" type="presOf" srcId="{28973431-29E4-4594-98DA-3E1277AA802B}" destId="{51D2B2E8-01A5-4F94-9E5E-6D737F7C3F2D}" srcOrd="0" destOrd="0" presId="urn:microsoft.com/office/officeart/2005/8/layout/vProcess5"/>
    <dgm:cxn modelId="{E705E27B-0CFE-4EA1-89B0-992EDD1A1C5C}" type="presOf" srcId="{9B5FECE5-03A7-4EBE-8664-E4EED6F4CB2D}" destId="{C3C29E21-91B6-4AEB-90EC-49164F825EF7}" srcOrd="0" destOrd="0" presId="urn:microsoft.com/office/officeart/2005/8/layout/vProcess5"/>
    <dgm:cxn modelId="{811B847E-A4C8-41DF-94A1-86FE4FBCB29D}" srcId="{54217446-4D54-48CF-A31D-E0559810F6A3}" destId="{6D14D4F6-4544-4CBB-8E02-199FF88CB8F7}" srcOrd="0" destOrd="0" parTransId="{0F3E9EE9-2D98-4938-A746-AE2DCCE4E813}" sibTransId="{9453870F-E4BB-4118-B4A0-2706B2B2103B}"/>
    <dgm:cxn modelId="{91C41088-EC9E-45BD-8B48-CC56277824BE}" srcId="{54217446-4D54-48CF-A31D-E0559810F6A3}" destId="{28973431-29E4-4594-98DA-3E1277AA802B}" srcOrd="4" destOrd="0" parTransId="{E6E633B3-E348-4448-A6FE-7D54CD35C309}" sibTransId="{406E644D-DC8D-41CE-B3DB-AD72064D5252}"/>
    <dgm:cxn modelId="{98EDBF90-7B65-46C7-AAA8-CADA638B4684}" type="presOf" srcId="{54217446-4D54-48CF-A31D-E0559810F6A3}" destId="{95DB85BD-CAB1-4EDE-8C26-A17A28795067}" srcOrd="0" destOrd="0" presId="urn:microsoft.com/office/officeart/2005/8/layout/vProcess5"/>
    <dgm:cxn modelId="{3B4CC591-A497-41E0-9AF0-C3DAC6E8ABE1}" srcId="{54217446-4D54-48CF-A31D-E0559810F6A3}" destId="{F7DD403D-4437-4D11-B354-86405466E2FB}" srcOrd="3" destOrd="0" parTransId="{D16F664D-9C47-4C94-9696-1FB0B1188CAB}" sibTransId="{1526C926-9649-4BA9-B505-B1C43202508E}"/>
    <dgm:cxn modelId="{24E970A3-8DF5-46BE-9A84-256BA46774C9}" type="presOf" srcId="{9453870F-E4BB-4118-B4A0-2706B2B2103B}" destId="{2957D6AC-D4FF-417E-A3DD-263B825F7ED3}" srcOrd="0" destOrd="0" presId="urn:microsoft.com/office/officeart/2005/8/layout/vProcess5"/>
    <dgm:cxn modelId="{F9FE8EAF-BAEA-46DD-82C3-30646BD2AA8C}" type="presOf" srcId="{C5DC0F8A-B6DE-41C7-9411-CB2DF7D35F66}" destId="{9754156F-5D31-471F-81A6-862ADB954DD5}" srcOrd="1" destOrd="0" presId="urn:microsoft.com/office/officeart/2005/8/layout/vProcess5"/>
    <dgm:cxn modelId="{B27E3DB4-8E01-4CBD-B9AE-1D619963D3EA}" type="presOf" srcId="{9B5FECE5-03A7-4EBE-8664-E4EED6F4CB2D}" destId="{370B9011-4FEA-4406-A24C-CDB7E8391FB9}" srcOrd="1" destOrd="0" presId="urn:microsoft.com/office/officeart/2005/8/layout/vProcess5"/>
    <dgm:cxn modelId="{38B6BBBA-193A-47D8-A92F-BBFFAC11D077}" type="presOf" srcId="{C5DC0F8A-B6DE-41C7-9411-CB2DF7D35F66}" destId="{92A2DEB0-9BA5-41D4-80A3-19C01AA10236}" srcOrd="0" destOrd="0" presId="urn:microsoft.com/office/officeart/2005/8/layout/vProcess5"/>
    <dgm:cxn modelId="{2B438EC0-C6BA-4A1C-94A3-3347B7A17EAF}" type="presOf" srcId="{54AA957A-59F8-4E35-90FA-4BE9C68F7F23}" destId="{E2FBF265-E45C-4C64-AA33-5B08B00306A6}" srcOrd="0" destOrd="0" presId="urn:microsoft.com/office/officeart/2005/8/layout/vProcess5"/>
    <dgm:cxn modelId="{4A7952CE-845E-42A9-8639-FE8CD6E354FF}" type="presOf" srcId="{6D14D4F6-4544-4CBB-8E02-199FF88CB8F7}" destId="{62DFED39-FE7B-445A-8D13-BAC65D3E07D4}" srcOrd="0" destOrd="0" presId="urn:microsoft.com/office/officeart/2005/8/layout/vProcess5"/>
    <dgm:cxn modelId="{002C29D4-E4CF-4F48-BF27-694A09844452}" type="presOf" srcId="{28973431-29E4-4594-98DA-3E1277AA802B}" destId="{7684C675-7C73-4802-BB87-61F99C0ABC67}" srcOrd="1" destOrd="0" presId="urn:microsoft.com/office/officeart/2005/8/layout/vProcess5"/>
    <dgm:cxn modelId="{2BF9DAD9-D5F1-469E-BE58-05B516FEA01E}" srcId="{54217446-4D54-48CF-A31D-E0559810F6A3}" destId="{9B5FECE5-03A7-4EBE-8664-E4EED6F4CB2D}" srcOrd="2" destOrd="0" parTransId="{0E3665FA-8238-4265-BDA2-C662C7844490}" sibTransId="{54AA957A-59F8-4E35-90FA-4BE9C68F7F23}"/>
    <dgm:cxn modelId="{C75F5EEE-737C-4458-BECA-E3204ADF7567}" srcId="{54217446-4D54-48CF-A31D-E0559810F6A3}" destId="{C5DC0F8A-B6DE-41C7-9411-CB2DF7D35F66}" srcOrd="1" destOrd="0" parTransId="{0F6B6ECF-4E1D-46EF-992A-2718A626E595}" sibTransId="{B54705CB-361D-4A9C-8640-B74EFCA3D7C1}"/>
    <dgm:cxn modelId="{6F6331F1-B85E-428A-A53D-C5200EBE1E5B}" type="presOf" srcId="{6D14D4F6-4544-4CBB-8E02-199FF88CB8F7}" destId="{79F452E6-F46C-4195-8997-A58238FD1E64}" srcOrd="1" destOrd="0" presId="urn:microsoft.com/office/officeart/2005/8/layout/vProcess5"/>
    <dgm:cxn modelId="{DB992DF7-542F-44C1-9B30-E733445E1366}" type="presOf" srcId="{F7DD403D-4437-4D11-B354-86405466E2FB}" destId="{97049EC7-FADD-4570-943D-36D94A0E19BC}" srcOrd="0" destOrd="0" presId="urn:microsoft.com/office/officeart/2005/8/layout/vProcess5"/>
    <dgm:cxn modelId="{C05FEF62-3C04-404C-9BFB-BB6095DF5E70}" type="presParOf" srcId="{95DB85BD-CAB1-4EDE-8C26-A17A28795067}" destId="{3C7F6302-A781-4D40-99A9-1898E74F7691}" srcOrd="0" destOrd="0" presId="urn:microsoft.com/office/officeart/2005/8/layout/vProcess5"/>
    <dgm:cxn modelId="{648EC5C5-C86C-456C-9083-67A2F96D0F81}" type="presParOf" srcId="{95DB85BD-CAB1-4EDE-8C26-A17A28795067}" destId="{62DFED39-FE7B-445A-8D13-BAC65D3E07D4}" srcOrd="1" destOrd="0" presId="urn:microsoft.com/office/officeart/2005/8/layout/vProcess5"/>
    <dgm:cxn modelId="{1001194F-6771-44F4-BD9A-0EFA3EEC177C}" type="presParOf" srcId="{95DB85BD-CAB1-4EDE-8C26-A17A28795067}" destId="{92A2DEB0-9BA5-41D4-80A3-19C01AA10236}" srcOrd="2" destOrd="0" presId="urn:microsoft.com/office/officeart/2005/8/layout/vProcess5"/>
    <dgm:cxn modelId="{362CA1E5-26D4-4688-801A-10E30F8B8234}" type="presParOf" srcId="{95DB85BD-CAB1-4EDE-8C26-A17A28795067}" destId="{C3C29E21-91B6-4AEB-90EC-49164F825EF7}" srcOrd="3" destOrd="0" presId="urn:microsoft.com/office/officeart/2005/8/layout/vProcess5"/>
    <dgm:cxn modelId="{48142F4B-41D4-49B5-AC67-2EDF586B4D48}" type="presParOf" srcId="{95DB85BD-CAB1-4EDE-8C26-A17A28795067}" destId="{97049EC7-FADD-4570-943D-36D94A0E19BC}" srcOrd="4" destOrd="0" presId="urn:microsoft.com/office/officeart/2005/8/layout/vProcess5"/>
    <dgm:cxn modelId="{6BFB29EF-8C19-4577-803A-53B95CD1E02F}" type="presParOf" srcId="{95DB85BD-CAB1-4EDE-8C26-A17A28795067}" destId="{51D2B2E8-01A5-4F94-9E5E-6D737F7C3F2D}" srcOrd="5" destOrd="0" presId="urn:microsoft.com/office/officeart/2005/8/layout/vProcess5"/>
    <dgm:cxn modelId="{B84DE665-CC75-402B-922A-A69A1AF85163}" type="presParOf" srcId="{95DB85BD-CAB1-4EDE-8C26-A17A28795067}" destId="{2957D6AC-D4FF-417E-A3DD-263B825F7ED3}" srcOrd="6" destOrd="0" presId="urn:microsoft.com/office/officeart/2005/8/layout/vProcess5"/>
    <dgm:cxn modelId="{75FBEBD7-A67A-4DC3-9E87-ED721522950D}" type="presParOf" srcId="{95DB85BD-CAB1-4EDE-8C26-A17A28795067}" destId="{831A38F0-08E6-4583-83C2-6760231AB1DF}" srcOrd="7" destOrd="0" presId="urn:microsoft.com/office/officeart/2005/8/layout/vProcess5"/>
    <dgm:cxn modelId="{E795A5B3-BEA7-4C0B-A009-29AF1ECCB666}" type="presParOf" srcId="{95DB85BD-CAB1-4EDE-8C26-A17A28795067}" destId="{E2FBF265-E45C-4C64-AA33-5B08B00306A6}" srcOrd="8" destOrd="0" presId="urn:microsoft.com/office/officeart/2005/8/layout/vProcess5"/>
    <dgm:cxn modelId="{F21F1E02-FD4E-453D-8CCF-B80A6D3F6123}" type="presParOf" srcId="{95DB85BD-CAB1-4EDE-8C26-A17A28795067}" destId="{615F0D45-1E7A-4E9B-AF50-FD061AB77D5F}" srcOrd="9" destOrd="0" presId="urn:microsoft.com/office/officeart/2005/8/layout/vProcess5"/>
    <dgm:cxn modelId="{A80E009B-94CE-4883-9BB9-7B65CA3C587B}" type="presParOf" srcId="{95DB85BD-CAB1-4EDE-8C26-A17A28795067}" destId="{79F452E6-F46C-4195-8997-A58238FD1E64}" srcOrd="10" destOrd="0" presId="urn:microsoft.com/office/officeart/2005/8/layout/vProcess5"/>
    <dgm:cxn modelId="{C9A65E2F-E362-443D-BCD4-B40E4619374C}" type="presParOf" srcId="{95DB85BD-CAB1-4EDE-8C26-A17A28795067}" destId="{9754156F-5D31-471F-81A6-862ADB954DD5}" srcOrd="11" destOrd="0" presId="urn:microsoft.com/office/officeart/2005/8/layout/vProcess5"/>
    <dgm:cxn modelId="{27481289-1E22-478B-833F-E76E123E9F4F}" type="presParOf" srcId="{95DB85BD-CAB1-4EDE-8C26-A17A28795067}" destId="{370B9011-4FEA-4406-A24C-CDB7E8391FB9}" srcOrd="12" destOrd="0" presId="urn:microsoft.com/office/officeart/2005/8/layout/vProcess5"/>
    <dgm:cxn modelId="{52517249-82DE-41C6-B9B6-C403451F5D5D}" type="presParOf" srcId="{95DB85BD-CAB1-4EDE-8C26-A17A28795067}" destId="{3AF3312B-97E2-4962-98CF-8E0023796D4C}" srcOrd="13" destOrd="0" presId="urn:microsoft.com/office/officeart/2005/8/layout/vProcess5"/>
    <dgm:cxn modelId="{20B34A0A-5352-4597-AB59-D690CCB171E1}" type="presParOf" srcId="{95DB85BD-CAB1-4EDE-8C26-A17A28795067}" destId="{7684C675-7C73-4802-BB87-61F99C0ABC67}"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11F4D2-8D67-45CE-9D1B-DDF9C9E82DF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3975ECF-9632-49DD-A582-C0BCE76C601C}">
      <dgm:prSet/>
      <dgm:spPr/>
      <dgm:t>
        <a:bodyPr/>
        <a:lstStyle/>
        <a:p>
          <a:r>
            <a:rPr lang="en-US"/>
            <a:t>Assuring all credit requirements are met for high school to graduate.</a:t>
          </a:r>
        </a:p>
      </dgm:t>
    </dgm:pt>
    <dgm:pt modelId="{3EEED30F-EB43-41A7-B3F1-97FD06D919F2}" type="parTrans" cxnId="{3D1B8D3B-016B-4FF4-A8C2-B1E86D1B5716}">
      <dgm:prSet/>
      <dgm:spPr/>
      <dgm:t>
        <a:bodyPr/>
        <a:lstStyle/>
        <a:p>
          <a:endParaRPr lang="en-US"/>
        </a:p>
      </dgm:t>
    </dgm:pt>
    <dgm:pt modelId="{F7F58EA3-EFA7-4C5E-84D2-0CDAD6B5142D}" type="sibTrans" cxnId="{3D1B8D3B-016B-4FF4-A8C2-B1E86D1B5716}">
      <dgm:prSet/>
      <dgm:spPr/>
      <dgm:t>
        <a:bodyPr/>
        <a:lstStyle/>
        <a:p>
          <a:endParaRPr lang="en-US"/>
        </a:p>
      </dgm:t>
    </dgm:pt>
    <dgm:pt modelId="{9C08B0CC-C6C0-43EA-98EB-9DFB8E8ABB0D}">
      <dgm:prSet/>
      <dgm:spPr/>
      <dgm:t>
        <a:bodyPr/>
        <a:lstStyle/>
        <a:p>
          <a:r>
            <a:rPr lang="en-US"/>
            <a:t>Obtaining 28 credits </a:t>
          </a:r>
          <a:br>
            <a:rPr lang="en-US"/>
          </a:br>
          <a:r>
            <a:rPr lang="en-US" b="1"/>
            <a:t>4 Mathematics, 4 English/ELD, 4 Social Studies, 4 Sciences, 2 PE</a:t>
          </a:r>
          <a:endParaRPr lang="en-US"/>
        </a:p>
      </dgm:t>
    </dgm:pt>
    <dgm:pt modelId="{C2706B4C-74B9-43AD-834C-7D2B58CD8311}" type="parTrans" cxnId="{067ED39C-D05C-44DE-B41E-2B230795A22F}">
      <dgm:prSet/>
      <dgm:spPr/>
      <dgm:t>
        <a:bodyPr/>
        <a:lstStyle/>
        <a:p>
          <a:endParaRPr lang="en-US"/>
        </a:p>
      </dgm:t>
    </dgm:pt>
    <dgm:pt modelId="{A6FBBC1F-AA1E-4ED5-A42C-062D88B0BA7F}" type="sibTrans" cxnId="{067ED39C-D05C-44DE-B41E-2B230795A22F}">
      <dgm:prSet/>
      <dgm:spPr/>
      <dgm:t>
        <a:bodyPr/>
        <a:lstStyle/>
        <a:p>
          <a:endParaRPr lang="en-US"/>
        </a:p>
      </dgm:t>
    </dgm:pt>
    <dgm:pt modelId="{5E67491A-3F08-481A-8FAB-CC81409BA0C2}">
      <dgm:prSet/>
      <dgm:spPr/>
      <dgm:t>
        <a:bodyPr/>
        <a:lstStyle/>
        <a:p>
          <a:r>
            <a:rPr lang="en-US" b="1"/>
            <a:t>&amp; 10 Electives/Languages</a:t>
          </a:r>
          <a:endParaRPr lang="en-US"/>
        </a:p>
      </dgm:t>
    </dgm:pt>
    <dgm:pt modelId="{5ECAC339-3ECE-4A3A-91E4-428BAF3CB956}" type="parTrans" cxnId="{6F9A9231-D6D4-42A2-B40D-41BAA80ACA27}">
      <dgm:prSet/>
      <dgm:spPr/>
      <dgm:t>
        <a:bodyPr/>
        <a:lstStyle/>
        <a:p>
          <a:endParaRPr lang="en-US"/>
        </a:p>
      </dgm:t>
    </dgm:pt>
    <dgm:pt modelId="{CACA4727-2BF1-4F8E-B0D1-ABBADDED6F17}" type="sibTrans" cxnId="{6F9A9231-D6D4-42A2-B40D-41BAA80ACA27}">
      <dgm:prSet/>
      <dgm:spPr/>
      <dgm:t>
        <a:bodyPr/>
        <a:lstStyle/>
        <a:p>
          <a:endParaRPr lang="en-US"/>
        </a:p>
      </dgm:t>
    </dgm:pt>
    <dgm:pt modelId="{E0B6DFEA-6A10-4533-B7AB-BB9972141703}">
      <dgm:prSet/>
      <dgm:spPr/>
      <dgm:t>
        <a:bodyPr/>
        <a:lstStyle/>
        <a:p>
          <a:r>
            <a:rPr lang="en-US"/>
            <a:t>ACT 158</a:t>
          </a:r>
        </a:p>
      </dgm:t>
    </dgm:pt>
    <dgm:pt modelId="{E63DF470-B8CE-48CC-9905-78E264A1F534}" type="parTrans" cxnId="{35B25D05-2256-4A27-9610-69DF1040EAF5}">
      <dgm:prSet/>
      <dgm:spPr/>
      <dgm:t>
        <a:bodyPr/>
        <a:lstStyle/>
        <a:p>
          <a:endParaRPr lang="en-US"/>
        </a:p>
      </dgm:t>
    </dgm:pt>
    <dgm:pt modelId="{A30A25E2-6336-41F8-97DD-3C3F97929822}" type="sibTrans" cxnId="{35B25D05-2256-4A27-9610-69DF1040EAF5}">
      <dgm:prSet/>
      <dgm:spPr/>
      <dgm:t>
        <a:bodyPr/>
        <a:lstStyle/>
        <a:p>
          <a:endParaRPr lang="en-US"/>
        </a:p>
      </dgm:t>
    </dgm:pt>
    <dgm:pt modelId="{9FA50D01-508B-4EA7-8241-AB83CD7814C7}">
      <dgm:prSet/>
      <dgm:spPr/>
      <dgm:t>
        <a:bodyPr/>
        <a:lstStyle/>
        <a:p>
          <a:r>
            <a:rPr lang="en-US"/>
            <a:t>Making sure you meet the requirements for the college and deadlines.</a:t>
          </a:r>
        </a:p>
      </dgm:t>
    </dgm:pt>
    <dgm:pt modelId="{AC0FDD1F-97A9-464E-BC09-046299D9E155}" type="parTrans" cxnId="{0929B2CF-4271-460F-8B62-FE5E9DC974A0}">
      <dgm:prSet/>
      <dgm:spPr/>
      <dgm:t>
        <a:bodyPr/>
        <a:lstStyle/>
        <a:p>
          <a:endParaRPr lang="en-US"/>
        </a:p>
      </dgm:t>
    </dgm:pt>
    <dgm:pt modelId="{758164C7-96C6-4896-B9DB-32543CA11068}" type="sibTrans" cxnId="{0929B2CF-4271-460F-8B62-FE5E9DC974A0}">
      <dgm:prSet/>
      <dgm:spPr/>
      <dgm:t>
        <a:bodyPr/>
        <a:lstStyle/>
        <a:p>
          <a:endParaRPr lang="en-US"/>
        </a:p>
      </dgm:t>
    </dgm:pt>
    <dgm:pt modelId="{BAD0A501-06D7-477B-947C-576CEC049F72}">
      <dgm:prSet/>
      <dgm:spPr/>
      <dgm:t>
        <a:bodyPr/>
        <a:lstStyle/>
        <a:p>
          <a:r>
            <a:rPr lang="en-US"/>
            <a:t>Apply as early as possible.</a:t>
          </a:r>
        </a:p>
      </dgm:t>
    </dgm:pt>
    <dgm:pt modelId="{B5067DB3-28D6-4F81-9915-8AB46CACBFFC}" type="parTrans" cxnId="{536D6415-D95A-47B3-AEE0-DD86BAEB4AEB}">
      <dgm:prSet/>
      <dgm:spPr/>
      <dgm:t>
        <a:bodyPr/>
        <a:lstStyle/>
        <a:p>
          <a:endParaRPr lang="en-US"/>
        </a:p>
      </dgm:t>
    </dgm:pt>
    <dgm:pt modelId="{CE424523-7260-494E-B598-EE005E510E02}" type="sibTrans" cxnId="{536D6415-D95A-47B3-AEE0-DD86BAEB4AEB}">
      <dgm:prSet/>
      <dgm:spPr/>
      <dgm:t>
        <a:bodyPr/>
        <a:lstStyle/>
        <a:p>
          <a:endParaRPr lang="en-US"/>
        </a:p>
      </dgm:t>
    </dgm:pt>
    <dgm:pt modelId="{4FA4C553-E2FE-4AAE-AC9E-CA60B9BB91D0}">
      <dgm:prSet/>
      <dgm:spPr/>
      <dgm:t>
        <a:bodyPr/>
        <a:lstStyle/>
        <a:p>
          <a:r>
            <a:rPr lang="en-US"/>
            <a:t>Some colleges will expect at least 2-3 years of a language on your transcript. </a:t>
          </a:r>
        </a:p>
      </dgm:t>
    </dgm:pt>
    <dgm:pt modelId="{9F3E808A-9B9B-4E76-8D92-871EBF78DDAC}" type="parTrans" cxnId="{FFB6AED6-F26F-40AF-A45E-474773068A20}">
      <dgm:prSet/>
      <dgm:spPr/>
      <dgm:t>
        <a:bodyPr/>
        <a:lstStyle/>
        <a:p>
          <a:endParaRPr lang="en-US"/>
        </a:p>
      </dgm:t>
    </dgm:pt>
    <dgm:pt modelId="{960DC53E-E85D-462B-AD97-029C2E701D80}" type="sibTrans" cxnId="{FFB6AED6-F26F-40AF-A45E-474773068A20}">
      <dgm:prSet/>
      <dgm:spPr/>
      <dgm:t>
        <a:bodyPr/>
        <a:lstStyle/>
        <a:p>
          <a:endParaRPr lang="en-US"/>
        </a:p>
      </dgm:t>
    </dgm:pt>
    <dgm:pt modelId="{9FC457EC-117B-4D0D-A6FB-539398586DFF}" type="pres">
      <dgm:prSet presAssocID="{3811F4D2-8D67-45CE-9D1B-DDF9C9E82DFF}" presName="linear" presStyleCnt="0">
        <dgm:presLayoutVars>
          <dgm:animLvl val="lvl"/>
          <dgm:resizeHandles val="exact"/>
        </dgm:presLayoutVars>
      </dgm:prSet>
      <dgm:spPr/>
    </dgm:pt>
    <dgm:pt modelId="{64A07930-A9A4-48C4-86D5-5E12950E51B1}" type="pres">
      <dgm:prSet presAssocID="{F3975ECF-9632-49DD-A582-C0BCE76C601C}" presName="parentText" presStyleLbl="node1" presStyleIdx="0" presStyleCnt="3">
        <dgm:presLayoutVars>
          <dgm:chMax val="0"/>
          <dgm:bulletEnabled val="1"/>
        </dgm:presLayoutVars>
      </dgm:prSet>
      <dgm:spPr/>
    </dgm:pt>
    <dgm:pt modelId="{5E60CEFD-2498-4999-AF43-3A2F118AE011}" type="pres">
      <dgm:prSet presAssocID="{F7F58EA3-EFA7-4C5E-84D2-0CDAD6B5142D}" presName="spacer" presStyleCnt="0"/>
      <dgm:spPr/>
    </dgm:pt>
    <dgm:pt modelId="{2A2A7546-07B8-48CC-BF9C-DEC338A0346D}" type="pres">
      <dgm:prSet presAssocID="{9C08B0CC-C6C0-43EA-98EB-9DFB8E8ABB0D}" presName="parentText" presStyleLbl="node1" presStyleIdx="1" presStyleCnt="3">
        <dgm:presLayoutVars>
          <dgm:chMax val="0"/>
          <dgm:bulletEnabled val="1"/>
        </dgm:presLayoutVars>
      </dgm:prSet>
      <dgm:spPr/>
    </dgm:pt>
    <dgm:pt modelId="{CE49A29B-7168-413E-B427-8AEA1FC6A5AF}" type="pres">
      <dgm:prSet presAssocID="{A6FBBC1F-AA1E-4ED5-A42C-062D88B0BA7F}" presName="spacer" presStyleCnt="0"/>
      <dgm:spPr/>
    </dgm:pt>
    <dgm:pt modelId="{9E918DD9-B8DB-4A82-805A-F90A356CBCC2}" type="pres">
      <dgm:prSet presAssocID="{5E67491A-3F08-481A-8FAB-CC81409BA0C2}" presName="parentText" presStyleLbl="node1" presStyleIdx="2" presStyleCnt="3">
        <dgm:presLayoutVars>
          <dgm:chMax val="0"/>
          <dgm:bulletEnabled val="1"/>
        </dgm:presLayoutVars>
      </dgm:prSet>
      <dgm:spPr/>
    </dgm:pt>
    <dgm:pt modelId="{3B5A3A02-E4E8-48AF-995A-6B068FA95D3E}" type="pres">
      <dgm:prSet presAssocID="{5E67491A-3F08-481A-8FAB-CC81409BA0C2}" presName="childText" presStyleLbl="revTx" presStyleIdx="0" presStyleCnt="1">
        <dgm:presLayoutVars>
          <dgm:bulletEnabled val="1"/>
        </dgm:presLayoutVars>
      </dgm:prSet>
      <dgm:spPr/>
    </dgm:pt>
  </dgm:ptLst>
  <dgm:cxnLst>
    <dgm:cxn modelId="{35B25D05-2256-4A27-9610-69DF1040EAF5}" srcId="{5E67491A-3F08-481A-8FAB-CC81409BA0C2}" destId="{E0B6DFEA-6A10-4533-B7AB-BB9972141703}" srcOrd="0" destOrd="0" parTransId="{E63DF470-B8CE-48CC-9905-78E264A1F534}" sibTransId="{A30A25E2-6336-41F8-97DD-3C3F97929822}"/>
    <dgm:cxn modelId="{536D6415-D95A-47B3-AEE0-DD86BAEB4AEB}" srcId="{5E67491A-3F08-481A-8FAB-CC81409BA0C2}" destId="{BAD0A501-06D7-477B-947C-576CEC049F72}" srcOrd="2" destOrd="0" parTransId="{B5067DB3-28D6-4F81-9915-8AB46CACBFFC}" sibTransId="{CE424523-7260-494E-B598-EE005E510E02}"/>
    <dgm:cxn modelId="{599DA91D-59FF-4EE3-8DCC-9889AC4B0C6C}" type="presOf" srcId="{5E67491A-3F08-481A-8FAB-CC81409BA0C2}" destId="{9E918DD9-B8DB-4A82-805A-F90A356CBCC2}" srcOrd="0" destOrd="0" presId="urn:microsoft.com/office/officeart/2005/8/layout/vList2"/>
    <dgm:cxn modelId="{E471CD22-0B2E-447F-B158-8186C2103B49}" type="presOf" srcId="{BAD0A501-06D7-477B-947C-576CEC049F72}" destId="{3B5A3A02-E4E8-48AF-995A-6B068FA95D3E}" srcOrd="0" destOrd="2" presId="urn:microsoft.com/office/officeart/2005/8/layout/vList2"/>
    <dgm:cxn modelId="{A0DC402C-F216-4BFF-977F-ED17F3A8F759}" type="presOf" srcId="{E0B6DFEA-6A10-4533-B7AB-BB9972141703}" destId="{3B5A3A02-E4E8-48AF-995A-6B068FA95D3E}" srcOrd="0" destOrd="0" presId="urn:microsoft.com/office/officeart/2005/8/layout/vList2"/>
    <dgm:cxn modelId="{6F9A9231-D6D4-42A2-B40D-41BAA80ACA27}" srcId="{3811F4D2-8D67-45CE-9D1B-DDF9C9E82DFF}" destId="{5E67491A-3F08-481A-8FAB-CC81409BA0C2}" srcOrd="2" destOrd="0" parTransId="{5ECAC339-3ECE-4A3A-91E4-428BAF3CB956}" sibTransId="{CACA4727-2BF1-4F8E-B0D1-ABBADDED6F17}"/>
    <dgm:cxn modelId="{3D1B8D3B-016B-4FF4-A8C2-B1E86D1B5716}" srcId="{3811F4D2-8D67-45CE-9D1B-DDF9C9E82DFF}" destId="{F3975ECF-9632-49DD-A582-C0BCE76C601C}" srcOrd="0" destOrd="0" parTransId="{3EEED30F-EB43-41A7-B3F1-97FD06D919F2}" sibTransId="{F7F58EA3-EFA7-4C5E-84D2-0CDAD6B5142D}"/>
    <dgm:cxn modelId="{067ED39C-D05C-44DE-B41E-2B230795A22F}" srcId="{3811F4D2-8D67-45CE-9D1B-DDF9C9E82DFF}" destId="{9C08B0CC-C6C0-43EA-98EB-9DFB8E8ABB0D}" srcOrd="1" destOrd="0" parTransId="{C2706B4C-74B9-43AD-834C-7D2B58CD8311}" sibTransId="{A6FBBC1F-AA1E-4ED5-A42C-062D88B0BA7F}"/>
    <dgm:cxn modelId="{B1D0E4A4-3831-4A50-BEB0-61E1984A279A}" type="presOf" srcId="{9C08B0CC-C6C0-43EA-98EB-9DFB8E8ABB0D}" destId="{2A2A7546-07B8-48CC-BF9C-DEC338A0346D}" srcOrd="0" destOrd="0" presId="urn:microsoft.com/office/officeart/2005/8/layout/vList2"/>
    <dgm:cxn modelId="{085B93B7-3AB3-4CBE-8B2E-80FE451CA532}" type="presOf" srcId="{9FA50D01-508B-4EA7-8241-AB83CD7814C7}" destId="{3B5A3A02-E4E8-48AF-995A-6B068FA95D3E}" srcOrd="0" destOrd="1" presId="urn:microsoft.com/office/officeart/2005/8/layout/vList2"/>
    <dgm:cxn modelId="{5A2AE9B7-D539-4119-A0AC-916A57716227}" type="presOf" srcId="{4FA4C553-E2FE-4AAE-AC9E-CA60B9BB91D0}" destId="{3B5A3A02-E4E8-48AF-995A-6B068FA95D3E}" srcOrd="0" destOrd="3" presId="urn:microsoft.com/office/officeart/2005/8/layout/vList2"/>
    <dgm:cxn modelId="{643F38BA-6BF6-43F2-A020-1331505DF584}" type="presOf" srcId="{F3975ECF-9632-49DD-A582-C0BCE76C601C}" destId="{64A07930-A9A4-48C4-86D5-5E12950E51B1}" srcOrd="0" destOrd="0" presId="urn:microsoft.com/office/officeart/2005/8/layout/vList2"/>
    <dgm:cxn modelId="{0929B2CF-4271-460F-8B62-FE5E9DC974A0}" srcId="{5E67491A-3F08-481A-8FAB-CC81409BA0C2}" destId="{9FA50D01-508B-4EA7-8241-AB83CD7814C7}" srcOrd="1" destOrd="0" parTransId="{AC0FDD1F-97A9-464E-BC09-046299D9E155}" sibTransId="{758164C7-96C6-4896-B9DB-32543CA11068}"/>
    <dgm:cxn modelId="{FFB6AED6-F26F-40AF-A45E-474773068A20}" srcId="{5E67491A-3F08-481A-8FAB-CC81409BA0C2}" destId="{4FA4C553-E2FE-4AAE-AC9E-CA60B9BB91D0}" srcOrd="3" destOrd="0" parTransId="{9F3E808A-9B9B-4E76-8D92-871EBF78DDAC}" sibTransId="{960DC53E-E85D-462B-AD97-029C2E701D80}"/>
    <dgm:cxn modelId="{B04D48FF-FE1C-491B-A056-E7A404A9E4AD}" type="presOf" srcId="{3811F4D2-8D67-45CE-9D1B-DDF9C9E82DFF}" destId="{9FC457EC-117B-4D0D-A6FB-539398586DFF}" srcOrd="0" destOrd="0" presId="urn:microsoft.com/office/officeart/2005/8/layout/vList2"/>
    <dgm:cxn modelId="{D5622D89-B0E3-4DD1-AC38-1D5142C542A9}" type="presParOf" srcId="{9FC457EC-117B-4D0D-A6FB-539398586DFF}" destId="{64A07930-A9A4-48C4-86D5-5E12950E51B1}" srcOrd="0" destOrd="0" presId="urn:microsoft.com/office/officeart/2005/8/layout/vList2"/>
    <dgm:cxn modelId="{32A6B827-7C29-4F6C-84B0-A87D0DE3CADB}" type="presParOf" srcId="{9FC457EC-117B-4D0D-A6FB-539398586DFF}" destId="{5E60CEFD-2498-4999-AF43-3A2F118AE011}" srcOrd="1" destOrd="0" presId="urn:microsoft.com/office/officeart/2005/8/layout/vList2"/>
    <dgm:cxn modelId="{694D34E8-0D09-4782-96F9-165CDEB614C2}" type="presParOf" srcId="{9FC457EC-117B-4D0D-A6FB-539398586DFF}" destId="{2A2A7546-07B8-48CC-BF9C-DEC338A0346D}" srcOrd="2" destOrd="0" presId="urn:microsoft.com/office/officeart/2005/8/layout/vList2"/>
    <dgm:cxn modelId="{6FFF6B91-451E-499C-A5C2-B00C103E9808}" type="presParOf" srcId="{9FC457EC-117B-4D0D-A6FB-539398586DFF}" destId="{CE49A29B-7168-413E-B427-8AEA1FC6A5AF}" srcOrd="3" destOrd="0" presId="urn:microsoft.com/office/officeart/2005/8/layout/vList2"/>
    <dgm:cxn modelId="{BE20AF6F-EBD2-4135-A48B-A07292183E5A}" type="presParOf" srcId="{9FC457EC-117B-4D0D-A6FB-539398586DFF}" destId="{9E918DD9-B8DB-4A82-805A-F90A356CBCC2}" srcOrd="4" destOrd="0" presId="urn:microsoft.com/office/officeart/2005/8/layout/vList2"/>
    <dgm:cxn modelId="{9951209C-5DFD-432C-8D2C-A7D5D31582B3}" type="presParOf" srcId="{9FC457EC-117B-4D0D-A6FB-539398586DFF}" destId="{3B5A3A02-E4E8-48AF-995A-6B068FA95D3E}"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F30FFE-BF86-49CF-8233-6750F754B312}" type="doc">
      <dgm:prSet loTypeId="urn:microsoft.com/office/officeart/2005/8/layout/process4" loCatId="process" qsTypeId="urn:microsoft.com/office/officeart/2005/8/quickstyle/simple4" qsCatId="simple" csTypeId="urn:microsoft.com/office/officeart/2005/8/colors/colorful1" csCatId="colorful"/>
      <dgm:spPr/>
      <dgm:t>
        <a:bodyPr/>
        <a:lstStyle/>
        <a:p>
          <a:endParaRPr lang="en-US"/>
        </a:p>
      </dgm:t>
    </dgm:pt>
    <dgm:pt modelId="{12D3FC3E-BE66-4BC7-809F-2E481F7339AB}">
      <dgm:prSet/>
      <dgm:spPr/>
      <dgm:t>
        <a:bodyPr/>
        <a:lstStyle/>
        <a:p>
          <a:r>
            <a:rPr lang="en-US" b="0" i="0"/>
            <a:t>Act 158 of 2018 (Act 158), which was signed into law by Governor Tom Wolf on October 24, 2018, shifts Pennsylvania’s reliance on high stakes testing as a graduation requirement to provide alternatives for high school students to demonstrate readiness for postsecondary success. </a:t>
          </a:r>
          <a:endParaRPr lang="en-US"/>
        </a:p>
      </dgm:t>
    </dgm:pt>
    <dgm:pt modelId="{11C9A338-7C7D-40F3-902B-D56BBEB2C3BB}" type="parTrans" cxnId="{E44B641D-708F-4CD3-A66B-9BAC70A50089}">
      <dgm:prSet/>
      <dgm:spPr/>
      <dgm:t>
        <a:bodyPr/>
        <a:lstStyle/>
        <a:p>
          <a:endParaRPr lang="en-US"/>
        </a:p>
      </dgm:t>
    </dgm:pt>
    <dgm:pt modelId="{D5DAD5AD-3CC6-4480-9AC4-ECE102DC5E67}" type="sibTrans" cxnId="{E44B641D-708F-4CD3-A66B-9BAC70A50089}">
      <dgm:prSet/>
      <dgm:spPr/>
      <dgm:t>
        <a:bodyPr/>
        <a:lstStyle/>
        <a:p>
          <a:endParaRPr lang="en-US"/>
        </a:p>
      </dgm:t>
    </dgm:pt>
    <dgm:pt modelId="{67B748FD-3CC2-4EF1-AADB-1D81F0E78970}">
      <dgm:prSet/>
      <dgm:spPr/>
      <dgm:t>
        <a:bodyPr/>
        <a:lstStyle/>
        <a:p>
          <a:r>
            <a:rPr lang="en-US" b="0" i="0"/>
            <a:t>Formerly, Pennsylvania’s statewide graduation requirement was more restrictive, requiring most students to pass the Keystone Exams — end of course exams in Algebra I, Literature, and Biology — in order to graduate.</a:t>
          </a:r>
          <a:endParaRPr lang="en-US"/>
        </a:p>
      </dgm:t>
    </dgm:pt>
    <dgm:pt modelId="{155E5358-C057-42E1-A926-81589DDAA290}" type="parTrans" cxnId="{81A190F7-7B11-4140-81B7-6A782F14979D}">
      <dgm:prSet/>
      <dgm:spPr/>
      <dgm:t>
        <a:bodyPr/>
        <a:lstStyle/>
        <a:p>
          <a:endParaRPr lang="en-US"/>
        </a:p>
      </dgm:t>
    </dgm:pt>
    <dgm:pt modelId="{098C4F44-C5B2-4055-B9EE-DDCB1BBF6A0E}" type="sibTrans" cxnId="{81A190F7-7B11-4140-81B7-6A782F14979D}">
      <dgm:prSet/>
      <dgm:spPr/>
      <dgm:t>
        <a:bodyPr/>
        <a:lstStyle/>
        <a:p>
          <a:endParaRPr lang="en-US"/>
        </a:p>
      </dgm:t>
    </dgm:pt>
    <dgm:pt modelId="{3FFC93C7-4C05-445C-B8D1-81D539D4F87B}" type="pres">
      <dgm:prSet presAssocID="{E3F30FFE-BF86-49CF-8233-6750F754B312}" presName="Name0" presStyleCnt="0">
        <dgm:presLayoutVars>
          <dgm:dir/>
          <dgm:animLvl val="lvl"/>
          <dgm:resizeHandles val="exact"/>
        </dgm:presLayoutVars>
      </dgm:prSet>
      <dgm:spPr/>
    </dgm:pt>
    <dgm:pt modelId="{45627D2D-F79D-4828-BC81-13A0BF80A90C}" type="pres">
      <dgm:prSet presAssocID="{67B748FD-3CC2-4EF1-AADB-1D81F0E78970}" presName="boxAndChildren" presStyleCnt="0"/>
      <dgm:spPr/>
    </dgm:pt>
    <dgm:pt modelId="{3378864A-2C87-4788-B385-37DF64AD0335}" type="pres">
      <dgm:prSet presAssocID="{67B748FD-3CC2-4EF1-AADB-1D81F0E78970}" presName="parentTextBox" presStyleLbl="node1" presStyleIdx="0" presStyleCnt="2"/>
      <dgm:spPr/>
    </dgm:pt>
    <dgm:pt modelId="{CA9310BF-E461-4F35-ADBC-034D9C9F9D35}" type="pres">
      <dgm:prSet presAssocID="{D5DAD5AD-3CC6-4480-9AC4-ECE102DC5E67}" presName="sp" presStyleCnt="0"/>
      <dgm:spPr/>
    </dgm:pt>
    <dgm:pt modelId="{C726A30F-E419-4617-A717-A112EF659061}" type="pres">
      <dgm:prSet presAssocID="{12D3FC3E-BE66-4BC7-809F-2E481F7339AB}" presName="arrowAndChildren" presStyleCnt="0"/>
      <dgm:spPr/>
    </dgm:pt>
    <dgm:pt modelId="{23FF15D8-5471-4EBE-A66A-50570A55AFE2}" type="pres">
      <dgm:prSet presAssocID="{12D3FC3E-BE66-4BC7-809F-2E481F7339AB}" presName="parentTextArrow" presStyleLbl="node1" presStyleIdx="1" presStyleCnt="2"/>
      <dgm:spPr/>
    </dgm:pt>
  </dgm:ptLst>
  <dgm:cxnLst>
    <dgm:cxn modelId="{B6858B19-09F9-4542-A874-3233CE91A185}" type="presOf" srcId="{67B748FD-3CC2-4EF1-AADB-1D81F0E78970}" destId="{3378864A-2C87-4788-B385-37DF64AD0335}" srcOrd="0" destOrd="0" presId="urn:microsoft.com/office/officeart/2005/8/layout/process4"/>
    <dgm:cxn modelId="{E44B641D-708F-4CD3-A66B-9BAC70A50089}" srcId="{E3F30FFE-BF86-49CF-8233-6750F754B312}" destId="{12D3FC3E-BE66-4BC7-809F-2E481F7339AB}" srcOrd="0" destOrd="0" parTransId="{11C9A338-7C7D-40F3-902B-D56BBEB2C3BB}" sibTransId="{D5DAD5AD-3CC6-4480-9AC4-ECE102DC5E67}"/>
    <dgm:cxn modelId="{49C19336-BE3C-4EF2-88BD-78C1C3EDF9DD}" type="presOf" srcId="{12D3FC3E-BE66-4BC7-809F-2E481F7339AB}" destId="{23FF15D8-5471-4EBE-A66A-50570A55AFE2}" srcOrd="0" destOrd="0" presId="urn:microsoft.com/office/officeart/2005/8/layout/process4"/>
    <dgm:cxn modelId="{529F53B9-8906-4FF6-BF40-90A3B878E66A}" type="presOf" srcId="{E3F30FFE-BF86-49CF-8233-6750F754B312}" destId="{3FFC93C7-4C05-445C-B8D1-81D539D4F87B}" srcOrd="0" destOrd="0" presId="urn:microsoft.com/office/officeart/2005/8/layout/process4"/>
    <dgm:cxn modelId="{81A190F7-7B11-4140-81B7-6A782F14979D}" srcId="{E3F30FFE-BF86-49CF-8233-6750F754B312}" destId="{67B748FD-3CC2-4EF1-AADB-1D81F0E78970}" srcOrd="1" destOrd="0" parTransId="{155E5358-C057-42E1-A926-81589DDAA290}" sibTransId="{098C4F44-C5B2-4055-B9EE-DDCB1BBF6A0E}"/>
    <dgm:cxn modelId="{5462327E-54E7-4CD8-A8BF-74D14472CB66}" type="presParOf" srcId="{3FFC93C7-4C05-445C-B8D1-81D539D4F87B}" destId="{45627D2D-F79D-4828-BC81-13A0BF80A90C}" srcOrd="0" destOrd="0" presId="urn:microsoft.com/office/officeart/2005/8/layout/process4"/>
    <dgm:cxn modelId="{EE2CF499-6ED1-4CE3-8E5E-1A39DF0DD2EF}" type="presParOf" srcId="{45627D2D-F79D-4828-BC81-13A0BF80A90C}" destId="{3378864A-2C87-4788-B385-37DF64AD0335}" srcOrd="0" destOrd="0" presId="urn:microsoft.com/office/officeart/2005/8/layout/process4"/>
    <dgm:cxn modelId="{C075C43B-8B03-4504-849E-653D9CAEBA55}" type="presParOf" srcId="{3FFC93C7-4C05-445C-B8D1-81D539D4F87B}" destId="{CA9310BF-E461-4F35-ADBC-034D9C9F9D35}" srcOrd="1" destOrd="0" presId="urn:microsoft.com/office/officeart/2005/8/layout/process4"/>
    <dgm:cxn modelId="{437C177F-58BA-4406-8385-99E3E045343A}" type="presParOf" srcId="{3FFC93C7-4C05-445C-B8D1-81D539D4F87B}" destId="{C726A30F-E419-4617-A717-A112EF659061}" srcOrd="2" destOrd="0" presId="urn:microsoft.com/office/officeart/2005/8/layout/process4"/>
    <dgm:cxn modelId="{0CE9620E-463D-4DA6-A44A-CB63E5D03280}" type="presParOf" srcId="{C726A30F-E419-4617-A717-A112EF659061}" destId="{23FF15D8-5471-4EBE-A66A-50570A55AFE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817640B-AE47-4BD9-85B6-4EE9FADE55A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2D026BAC-7825-4AF9-9737-3F0E1F455118}">
      <dgm:prSet/>
      <dgm:spPr/>
      <dgm:t>
        <a:bodyPr/>
        <a:lstStyle/>
        <a:p>
          <a:r>
            <a:rPr lang="en-US"/>
            <a:t>Proficient or Advanced on all </a:t>
          </a:r>
        </a:p>
      </dgm:t>
    </dgm:pt>
    <dgm:pt modelId="{2850ACD9-E78C-461F-A51A-A327FC6DD9AE}" type="parTrans" cxnId="{B1C40872-1D1F-4E7D-95E5-F9B111502D9C}">
      <dgm:prSet/>
      <dgm:spPr/>
      <dgm:t>
        <a:bodyPr/>
        <a:lstStyle/>
        <a:p>
          <a:endParaRPr lang="en-US"/>
        </a:p>
      </dgm:t>
    </dgm:pt>
    <dgm:pt modelId="{80BCDEAD-C448-42DF-8C0D-BFDF7BD88B52}" type="sibTrans" cxnId="{B1C40872-1D1F-4E7D-95E5-F9B111502D9C}">
      <dgm:prSet/>
      <dgm:spPr/>
      <dgm:t>
        <a:bodyPr/>
        <a:lstStyle/>
        <a:p>
          <a:endParaRPr lang="en-US"/>
        </a:p>
      </dgm:t>
    </dgm:pt>
    <dgm:pt modelId="{534F4A63-3CC5-44C3-ACE4-6CF9C30B9B35}">
      <dgm:prSet/>
      <dgm:spPr/>
      <dgm:t>
        <a:bodyPr/>
        <a:lstStyle/>
        <a:p>
          <a:r>
            <a:rPr lang="en-US"/>
            <a:t>If not, there will be an evidence based or Alternative pathway for you in order to graduate.</a:t>
          </a:r>
        </a:p>
      </dgm:t>
    </dgm:pt>
    <dgm:pt modelId="{F5B1B6A8-5EEE-4C7B-BBE2-30F541D70DF2}" type="parTrans" cxnId="{BC70CB3C-AF86-4FB1-8760-954EF2226F21}">
      <dgm:prSet/>
      <dgm:spPr/>
      <dgm:t>
        <a:bodyPr/>
        <a:lstStyle/>
        <a:p>
          <a:endParaRPr lang="en-US"/>
        </a:p>
      </dgm:t>
    </dgm:pt>
    <dgm:pt modelId="{0A9410A0-C54F-4A72-ABE3-A79348A509C3}" type="sibTrans" cxnId="{BC70CB3C-AF86-4FB1-8760-954EF2226F21}">
      <dgm:prSet/>
      <dgm:spPr/>
      <dgm:t>
        <a:bodyPr/>
        <a:lstStyle/>
        <a:p>
          <a:endParaRPr lang="en-US"/>
        </a:p>
      </dgm:t>
    </dgm:pt>
    <dgm:pt modelId="{A01B70B5-D586-43AF-93D6-2CB717FB16CF}">
      <dgm:prSet/>
      <dgm:spPr/>
      <dgm:t>
        <a:bodyPr/>
        <a:lstStyle/>
        <a:p>
          <a:r>
            <a:rPr lang="en-US"/>
            <a:t>Mid- Nov there will be a meeting with those who did not meet the criteria.</a:t>
          </a:r>
        </a:p>
      </dgm:t>
    </dgm:pt>
    <dgm:pt modelId="{8341BF50-AF2D-411D-A627-AF39DAA58B81}" type="parTrans" cxnId="{3870E5D1-610C-490E-A952-6616B7D67D9A}">
      <dgm:prSet/>
      <dgm:spPr/>
      <dgm:t>
        <a:bodyPr/>
        <a:lstStyle/>
        <a:p>
          <a:endParaRPr lang="en-US"/>
        </a:p>
      </dgm:t>
    </dgm:pt>
    <dgm:pt modelId="{7616E9B8-71D5-463F-94CA-D0D364C4A5C5}" type="sibTrans" cxnId="{3870E5D1-610C-490E-A952-6616B7D67D9A}">
      <dgm:prSet/>
      <dgm:spPr/>
      <dgm:t>
        <a:bodyPr/>
        <a:lstStyle/>
        <a:p>
          <a:endParaRPr lang="en-US"/>
        </a:p>
      </dgm:t>
    </dgm:pt>
    <dgm:pt modelId="{771366E0-6569-4E86-93DE-ED76B920309A}">
      <dgm:prSet/>
      <dgm:spPr/>
      <dgm:t>
        <a:bodyPr/>
        <a:lstStyle/>
        <a:p>
          <a:r>
            <a:rPr lang="en-US"/>
            <a:t>If you believe you could be one of the students who did not test at least proficient plan on attending the ACT 158 presentation in November to see what you need to complete.</a:t>
          </a:r>
        </a:p>
      </dgm:t>
    </dgm:pt>
    <dgm:pt modelId="{438E20B2-2C1C-473F-B32C-F3653A0753E7}" type="parTrans" cxnId="{6B4A961F-A287-4335-8151-3307F8B8A571}">
      <dgm:prSet/>
      <dgm:spPr/>
      <dgm:t>
        <a:bodyPr/>
        <a:lstStyle/>
        <a:p>
          <a:endParaRPr lang="en-US"/>
        </a:p>
      </dgm:t>
    </dgm:pt>
    <dgm:pt modelId="{FABE0941-13B1-49DB-B10D-C15C5F0FCC1F}" type="sibTrans" cxnId="{6B4A961F-A287-4335-8151-3307F8B8A571}">
      <dgm:prSet/>
      <dgm:spPr/>
      <dgm:t>
        <a:bodyPr/>
        <a:lstStyle/>
        <a:p>
          <a:endParaRPr lang="en-US"/>
        </a:p>
      </dgm:t>
    </dgm:pt>
    <dgm:pt modelId="{E9A8D48A-F071-47CC-941D-A85F83D2BA52}" type="pres">
      <dgm:prSet presAssocID="{C817640B-AE47-4BD9-85B6-4EE9FADE55A7}" presName="root" presStyleCnt="0">
        <dgm:presLayoutVars>
          <dgm:dir/>
          <dgm:resizeHandles val="exact"/>
        </dgm:presLayoutVars>
      </dgm:prSet>
      <dgm:spPr/>
    </dgm:pt>
    <dgm:pt modelId="{4359A5BA-80FB-4211-93F2-2A993E1790DE}" type="pres">
      <dgm:prSet presAssocID="{2D026BAC-7825-4AF9-9737-3F0E1F455118}" presName="compNode" presStyleCnt="0"/>
      <dgm:spPr/>
    </dgm:pt>
    <dgm:pt modelId="{0DEE6045-17F8-4D51-94A7-C49F1927B2E3}" type="pres">
      <dgm:prSet presAssocID="{2D026BAC-7825-4AF9-9737-3F0E1F455118}" presName="bgRect" presStyleLbl="bgShp" presStyleIdx="0" presStyleCnt="4"/>
      <dgm:spPr/>
    </dgm:pt>
    <dgm:pt modelId="{10686144-4D44-474C-B45A-90608B0B91E5}" type="pres">
      <dgm:prSet presAssocID="{2D026BAC-7825-4AF9-9737-3F0E1F4551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1CD367FA-7F38-4AAA-AFC0-D8BD03792AEB}" type="pres">
      <dgm:prSet presAssocID="{2D026BAC-7825-4AF9-9737-3F0E1F455118}" presName="spaceRect" presStyleCnt="0"/>
      <dgm:spPr/>
    </dgm:pt>
    <dgm:pt modelId="{458D0DA2-A814-457E-93D1-A2FEEC9CC105}" type="pres">
      <dgm:prSet presAssocID="{2D026BAC-7825-4AF9-9737-3F0E1F455118}" presName="parTx" presStyleLbl="revTx" presStyleIdx="0" presStyleCnt="4">
        <dgm:presLayoutVars>
          <dgm:chMax val="0"/>
          <dgm:chPref val="0"/>
        </dgm:presLayoutVars>
      </dgm:prSet>
      <dgm:spPr/>
    </dgm:pt>
    <dgm:pt modelId="{2D2C2FF9-BF96-4249-B841-0F4DF6C2DD35}" type="pres">
      <dgm:prSet presAssocID="{80BCDEAD-C448-42DF-8C0D-BFDF7BD88B52}" presName="sibTrans" presStyleCnt="0"/>
      <dgm:spPr/>
    </dgm:pt>
    <dgm:pt modelId="{29F26128-DEC6-4F2E-BC31-A6E35474A16B}" type="pres">
      <dgm:prSet presAssocID="{534F4A63-3CC5-44C3-ACE4-6CF9C30B9B35}" presName="compNode" presStyleCnt="0"/>
      <dgm:spPr/>
    </dgm:pt>
    <dgm:pt modelId="{9EDEB967-28E9-4E8F-8EE2-ED66B647C0FE}" type="pres">
      <dgm:prSet presAssocID="{534F4A63-3CC5-44C3-ACE4-6CF9C30B9B35}" presName="bgRect" presStyleLbl="bgShp" presStyleIdx="1" presStyleCnt="4"/>
      <dgm:spPr/>
    </dgm:pt>
    <dgm:pt modelId="{B747B31B-F86B-4E35-99AA-A8D32044708C}" type="pres">
      <dgm:prSet presAssocID="{534F4A63-3CC5-44C3-ACE4-6CF9C30B9B3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aduation Cap"/>
        </a:ext>
      </dgm:extLst>
    </dgm:pt>
    <dgm:pt modelId="{34FE194F-DD6B-47BF-A909-F2B7B7C6074E}" type="pres">
      <dgm:prSet presAssocID="{534F4A63-3CC5-44C3-ACE4-6CF9C30B9B35}" presName="spaceRect" presStyleCnt="0"/>
      <dgm:spPr/>
    </dgm:pt>
    <dgm:pt modelId="{77A505C2-EEEB-413F-B387-D402A7ECDAC3}" type="pres">
      <dgm:prSet presAssocID="{534F4A63-3CC5-44C3-ACE4-6CF9C30B9B35}" presName="parTx" presStyleLbl="revTx" presStyleIdx="1" presStyleCnt="4">
        <dgm:presLayoutVars>
          <dgm:chMax val="0"/>
          <dgm:chPref val="0"/>
        </dgm:presLayoutVars>
      </dgm:prSet>
      <dgm:spPr/>
    </dgm:pt>
    <dgm:pt modelId="{CAEEAF9A-5E82-439E-987C-08751A5CEE44}" type="pres">
      <dgm:prSet presAssocID="{0A9410A0-C54F-4A72-ABE3-A79348A509C3}" presName="sibTrans" presStyleCnt="0"/>
      <dgm:spPr/>
    </dgm:pt>
    <dgm:pt modelId="{63284EEF-DC9C-4F9B-8C8E-89D6469A0DF9}" type="pres">
      <dgm:prSet presAssocID="{A01B70B5-D586-43AF-93D6-2CB717FB16CF}" presName="compNode" presStyleCnt="0"/>
      <dgm:spPr/>
    </dgm:pt>
    <dgm:pt modelId="{F79D1A32-44A3-4F96-AD73-7F27F069A59C}" type="pres">
      <dgm:prSet presAssocID="{A01B70B5-D586-43AF-93D6-2CB717FB16CF}" presName="bgRect" presStyleLbl="bgShp" presStyleIdx="2" presStyleCnt="4"/>
      <dgm:spPr/>
    </dgm:pt>
    <dgm:pt modelId="{F70B07EB-66A2-489A-A9A3-6156B7756985}" type="pres">
      <dgm:prSet presAssocID="{A01B70B5-D586-43AF-93D6-2CB717FB16C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eeting"/>
        </a:ext>
      </dgm:extLst>
    </dgm:pt>
    <dgm:pt modelId="{B3F4B06C-D8AA-49C9-AC02-C75D8A06639D}" type="pres">
      <dgm:prSet presAssocID="{A01B70B5-D586-43AF-93D6-2CB717FB16CF}" presName="spaceRect" presStyleCnt="0"/>
      <dgm:spPr/>
    </dgm:pt>
    <dgm:pt modelId="{778569BE-5605-46BF-BA40-5B3E667B6E27}" type="pres">
      <dgm:prSet presAssocID="{A01B70B5-D586-43AF-93D6-2CB717FB16CF}" presName="parTx" presStyleLbl="revTx" presStyleIdx="2" presStyleCnt="4">
        <dgm:presLayoutVars>
          <dgm:chMax val="0"/>
          <dgm:chPref val="0"/>
        </dgm:presLayoutVars>
      </dgm:prSet>
      <dgm:spPr/>
    </dgm:pt>
    <dgm:pt modelId="{D1A96376-44DD-40A9-B266-867913C0989E}" type="pres">
      <dgm:prSet presAssocID="{7616E9B8-71D5-463F-94CA-D0D364C4A5C5}" presName="sibTrans" presStyleCnt="0"/>
      <dgm:spPr/>
    </dgm:pt>
    <dgm:pt modelId="{E615F2A2-9432-4D53-BB34-A5EE47DE1F72}" type="pres">
      <dgm:prSet presAssocID="{771366E0-6569-4E86-93DE-ED76B920309A}" presName="compNode" presStyleCnt="0"/>
      <dgm:spPr/>
    </dgm:pt>
    <dgm:pt modelId="{FE3C3948-FEF1-4C75-911A-BED35467A12C}" type="pres">
      <dgm:prSet presAssocID="{771366E0-6569-4E86-93DE-ED76B920309A}" presName="bgRect" presStyleLbl="bgShp" presStyleIdx="3" presStyleCnt="4"/>
      <dgm:spPr/>
    </dgm:pt>
    <dgm:pt modelId="{F6ACC665-9985-4C8C-84A7-30725AD8D20A}" type="pres">
      <dgm:prSet presAssocID="{771366E0-6569-4E86-93DE-ED76B920309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B35D6262-19A2-4ACC-AA34-C79DEE2E506F}" type="pres">
      <dgm:prSet presAssocID="{771366E0-6569-4E86-93DE-ED76B920309A}" presName="spaceRect" presStyleCnt="0"/>
      <dgm:spPr/>
    </dgm:pt>
    <dgm:pt modelId="{6B09ECDD-EB00-47E7-B55F-4D746BE931C4}" type="pres">
      <dgm:prSet presAssocID="{771366E0-6569-4E86-93DE-ED76B920309A}" presName="parTx" presStyleLbl="revTx" presStyleIdx="3" presStyleCnt="4">
        <dgm:presLayoutVars>
          <dgm:chMax val="0"/>
          <dgm:chPref val="0"/>
        </dgm:presLayoutVars>
      </dgm:prSet>
      <dgm:spPr/>
    </dgm:pt>
  </dgm:ptLst>
  <dgm:cxnLst>
    <dgm:cxn modelId="{7F752807-8C1B-485D-A529-BABC02F218B9}" type="presOf" srcId="{2D026BAC-7825-4AF9-9737-3F0E1F455118}" destId="{458D0DA2-A814-457E-93D1-A2FEEC9CC105}" srcOrd="0" destOrd="0" presId="urn:microsoft.com/office/officeart/2018/2/layout/IconVerticalSolidList"/>
    <dgm:cxn modelId="{039A830A-59F3-47B3-8C27-AF2FBAF22151}" type="presOf" srcId="{A01B70B5-D586-43AF-93D6-2CB717FB16CF}" destId="{778569BE-5605-46BF-BA40-5B3E667B6E27}" srcOrd="0" destOrd="0" presId="urn:microsoft.com/office/officeart/2018/2/layout/IconVerticalSolidList"/>
    <dgm:cxn modelId="{6B4A961F-A287-4335-8151-3307F8B8A571}" srcId="{C817640B-AE47-4BD9-85B6-4EE9FADE55A7}" destId="{771366E0-6569-4E86-93DE-ED76B920309A}" srcOrd="3" destOrd="0" parTransId="{438E20B2-2C1C-473F-B32C-F3653A0753E7}" sibTransId="{FABE0941-13B1-49DB-B10D-C15C5F0FCC1F}"/>
    <dgm:cxn modelId="{E0A4AF22-A4EE-4817-BF7F-651E207F2643}" type="presOf" srcId="{771366E0-6569-4E86-93DE-ED76B920309A}" destId="{6B09ECDD-EB00-47E7-B55F-4D746BE931C4}" srcOrd="0" destOrd="0" presId="urn:microsoft.com/office/officeart/2018/2/layout/IconVerticalSolidList"/>
    <dgm:cxn modelId="{BC70CB3C-AF86-4FB1-8760-954EF2226F21}" srcId="{C817640B-AE47-4BD9-85B6-4EE9FADE55A7}" destId="{534F4A63-3CC5-44C3-ACE4-6CF9C30B9B35}" srcOrd="1" destOrd="0" parTransId="{F5B1B6A8-5EEE-4C7B-BBE2-30F541D70DF2}" sibTransId="{0A9410A0-C54F-4A72-ABE3-A79348A509C3}"/>
    <dgm:cxn modelId="{D67E1C5D-A8ED-47FA-BF63-1DCCC38BCFD9}" type="presOf" srcId="{534F4A63-3CC5-44C3-ACE4-6CF9C30B9B35}" destId="{77A505C2-EEEB-413F-B387-D402A7ECDAC3}" srcOrd="0" destOrd="0" presId="urn:microsoft.com/office/officeart/2018/2/layout/IconVerticalSolidList"/>
    <dgm:cxn modelId="{B1C40872-1D1F-4E7D-95E5-F9B111502D9C}" srcId="{C817640B-AE47-4BD9-85B6-4EE9FADE55A7}" destId="{2D026BAC-7825-4AF9-9737-3F0E1F455118}" srcOrd="0" destOrd="0" parTransId="{2850ACD9-E78C-461F-A51A-A327FC6DD9AE}" sibTransId="{80BCDEAD-C448-42DF-8C0D-BFDF7BD88B52}"/>
    <dgm:cxn modelId="{3870E5D1-610C-490E-A952-6616B7D67D9A}" srcId="{C817640B-AE47-4BD9-85B6-4EE9FADE55A7}" destId="{A01B70B5-D586-43AF-93D6-2CB717FB16CF}" srcOrd="2" destOrd="0" parTransId="{8341BF50-AF2D-411D-A627-AF39DAA58B81}" sibTransId="{7616E9B8-71D5-463F-94CA-D0D364C4A5C5}"/>
    <dgm:cxn modelId="{C5DE5DFA-86DF-4530-985D-7B5CF05A715B}" type="presOf" srcId="{C817640B-AE47-4BD9-85B6-4EE9FADE55A7}" destId="{E9A8D48A-F071-47CC-941D-A85F83D2BA52}" srcOrd="0" destOrd="0" presId="urn:microsoft.com/office/officeart/2018/2/layout/IconVerticalSolidList"/>
    <dgm:cxn modelId="{333CD2FC-70B8-4EA3-B0C8-9836FBC82E23}" type="presParOf" srcId="{E9A8D48A-F071-47CC-941D-A85F83D2BA52}" destId="{4359A5BA-80FB-4211-93F2-2A993E1790DE}" srcOrd="0" destOrd="0" presId="urn:microsoft.com/office/officeart/2018/2/layout/IconVerticalSolidList"/>
    <dgm:cxn modelId="{F2EF527E-600E-48B4-BFFF-97E113721A52}" type="presParOf" srcId="{4359A5BA-80FB-4211-93F2-2A993E1790DE}" destId="{0DEE6045-17F8-4D51-94A7-C49F1927B2E3}" srcOrd="0" destOrd="0" presId="urn:microsoft.com/office/officeart/2018/2/layout/IconVerticalSolidList"/>
    <dgm:cxn modelId="{A346AA9F-6195-4933-9C7A-15D5419EBA5D}" type="presParOf" srcId="{4359A5BA-80FB-4211-93F2-2A993E1790DE}" destId="{10686144-4D44-474C-B45A-90608B0B91E5}" srcOrd="1" destOrd="0" presId="urn:microsoft.com/office/officeart/2018/2/layout/IconVerticalSolidList"/>
    <dgm:cxn modelId="{F1EFC328-E2C1-49DF-8910-DED27559209A}" type="presParOf" srcId="{4359A5BA-80FB-4211-93F2-2A993E1790DE}" destId="{1CD367FA-7F38-4AAA-AFC0-D8BD03792AEB}" srcOrd="2" destOrd="0" presId="urn:microsoft.com/office/officeart/2018/2/layout/IconVerticalSolidList"/>
    <dgm:cxn modelId="{98FF23AC-17CE-4F0C-A10B-4389796C323C}" type="presParOf" srcId="{4359A5BA-80FB-4211-93F2-2A993E1790DE}" destId="{458D0DA2-A814-457E-93D1-A2FEEC9CC105}" srcOrd="3" destOrd="0" presId="urn:microsoft.com/office/officeart/2018/2/layout/IconVerticalSolidList"/>
    <dgm:cxn modelId="{5FF5AE11-BD99-4C67-AD7E-D5A9D1EA51AE}" type="presParOf" srcId="{E9A8D48A-F071-47CC-941D-A85F83D2BA52}" destId="{2D2C2FF9-BF96-4249-B841-0F4DF6C2DD35}" srcOrd="1" destOrd="0" presId="urn:microsoft.com/office/officeart/2018/2/layout/IconVerticalSolidList"/>
    <dgm:cxn modelId="{AF59C242-6C3B-49A5-9C2E-A012E0454AC0}" type="presParOf" srcId="{E9A8D48A-F071-47CC-941D-A85F83D2BA52}" destId="{29F26128-DEC6-4F2E-BC31-A6E35474A16B}" srcOrd="2" destOrd="0" presId="urn:microsoft.com/office/officeart/2018/2/layout/IconVerticalSolidList"/>
    <dgm:cxn modelId="{7045E836-2811-418E-BB3D-5811003BD49C}" type="presParOf" srcId="{29F26128-DEC6-4F2E-BC31-A6E35474A16B}" destId="{9EDEB967-28E9-4E8F-8EE2-ED66B647C0FE}" srcOrd="0" destOrd="0" presId="urn:microsoft.com/office/officeart/2018/2/layout/IconVerticalSolidList"/>
    <dgm:cxn modelId="{7947B82D-F008-41E0-BB4F-11FF0E352894}" type="presParOf" srcId="{29F26128-DEC6-4F2E-BC31-A6E35474A16B}" destId="{B747B31B-F86B-4E35-99AA-A8D32044708C}" srcOrd="1" destOrd="0" presId="urn:microsoft.com/office/officeart/2018/2/layout/IconVerticalSolidList"/>
    <dgm:cxn modelId="{5B4F7EAA-0F93-4EA5-8E67-2B9AF913972F}" type="presParOf" srcId="{29F26128-DEC6-4F2E-BC31-A6E35474A16B}" destId="{34FE194F-DD6B-47BF-A909-F2B7B7C6074E}" srcOrd="2" destOrd="0" presId="urn:microsoft.com/office/officeart/2018/2/layout/IconVerticalSolidList"/>
    <dgm:cxn modelId="{0E0CA176-A734-403C-B27F-B33832A4452C}" type="presParOf" srcId="{29F26128-DEC6-4F2E-BC31-A6E35474A16B}" destId="{77A505C2-EEEB-413F-B387-D402A7ECDAC3}" srcOrd="3" destOrd="0" presId="urn:microsoft.com/office/officeart/2018/2/layout/IconVerticalSolidList"/>
    <dgm:cxn modelId="{C07FEF7E-37FF-4B3A-BC8F-6F1CD79A2F7D}" type="presParOf" srcId="{E9A8D48A-F071-47CC-941D-A85F83D2BA52}" destId="{CAEEAF9A-5E82-439E-987C-08751A5CEE44}" srcOrd="3" destOrd="0" presId="urn:microsoft.com/office/officeart/2018/2/layout/IconVerticalSolidList"/>
    <dgm:cxn modelId="{A0F4CD2A-B987-4888-872D-2B9DDEF693E8}" type="presParOf" srcId="{E9A8D48A-F071-47CC-941D-A85F83D2BA52}" destId="{63284EEF-DC9C-4F9B-8C8E-89D6469A0DF9}" srcOrd="4" destOrd="0" presId="urn:microsoft.com/office/officeart/2018/2/layout/IconVerticalSolidList"/>
    <dgm:cxn modelId="{8B666E18-363A-4E16-AAE6-1A363A677436}" type="presParOf" srcId="{63284EEF-DC9C-4F9B-8C8E-89D6469A0DF9}" destId="{F79D1A32-44A3-4F96-AD73-7F27F069A59C}" srcOrd="0" destOrd="0" presId="urn:microsoft.com/office/officeart/2018/2/layout/IconVerticalSolidList"/>
    <dgm:cxn modelId="{D1A02B03-A68B-489E-B452-CA30FA82C33D}" type="presParOf" srcId="{63284EEF-DC9C-4F9B-8C8E-89D6469A0DF9}" destId="{F70B07EB-66A2-489A-A9A3-6156B7756985}" srcOrd="1" destOrd="0" presId="urn:microsoft.com/office/officeart/2018/2/layout/IconVerticalSolidList"/>
    <dgm:cxn modelId="{1B2D97A2-1216-43AE-AE4B-E775472E6EC1}" type="presParOf" srcId="{63284EEF-DC9C-4F9B-8C8E-89D6469A0DF9}" destId="{B3F4B06C-D8AA-49C9-AC02-C75D8A06639D}" srcOrd="2" destOrd="0" presId="urn:microsoft.com/office/officeart/2018/2/layout/IconVerticalSolidList"/>
    <dgm:cxn modelId="{F34DCE5B-1376-4FBC-AAC3-E2718E1F9BEF}" type="presParOf" srcId="{63284EEF-DC9C-4F9B-8C8E-89D6469A0DF9}" destId="{778569BE-5605-46BF-BA40-5B3E667B6E27}" srcOrd="3" destOrd="0" presId="urn:microsoft.com/office/officeart/2018/2/layout/IconVerticalSolidList"/>
    <dgm:cxn modelId="{B705C7BB-EE4B-4651-8713-4E0EB2AE8F3B}" type="presParOf" srcId="{E9A8D48A-F071-47CC-941D-A85F83D2BA52}" destId="{D1A96376-44DD-40A9-B266-867913C0989E}" srcOrd="5" destOrd="0" presId="urn:microsoft.com/office/officeart/2018/2/layout/IconVerticalSolidList"/>
    <dgm:cxn modelId="{35F417A9-0574-4B03-9624-07FD9E05BF8D}" type="presParOf" srcId="{E9A8D48A-F071-47CC-941D-A85F83D2BA52}" destId="{E615F2A2-9432-4D53-BB34-A5EE47DE1F72}" srcOrd="6" destOrd="0" presId="urn:microsoft.com/office/officeart/2018/2/layout/IconVerticalSolidList"/>
    <dgm:cxn modelId="{56933DCF-A23A-4685-A068-53EC6F8E8315}" type="presParOf" srcId="{E615F2A2-9432-4D53-BB34-A5EE47DE1F72}" destId="{FE3C3948-FEF1-4C75-911A-BED35467A12C}" srcOrd="0" destOrd="0" presId="urn:microsoft.com/office/officeart/2018/2/layout/IconVerticalSolidList"/>
    <dgm:cxn modelId="{599FFEC2-5458-479E-870C-BC4D56BB4B92}" type="presParOf" srcId="{E615F2A2-9432-4D53-BB34-A5EE47DE1F72}" destId="{F6ACC665-9985-4C8C-84A7-30725AD8D20A}" srcOrd="1" destOrd="0" presId="urn:microsoft.com/office/officeart/2018/2/layout/IconVerticalSolidList"/>
    <dgm:cxn modelId="{40AD8046-0851-4DBA-BF1D-7FE39970DE6B}" type="presParOf" srcId="{E615F2A2-9432-4D53-BB34-A5EE47DE1F72}" destId="{B35D6262-19A2-4ACC-AA34-C79DEE2E506F}" srcOrd="2" destOrd="0" presId="urn:microsoft.com/office/officeart/2018/2/layout/IconVerticalSolidList"/>
    <dgm:cxn modelId="{32560C5A-4216-45D2-8B85-84ABE51B3C90}" type="presParOf" srcId="{E615F2A2-9432-4D53-BB34-A5EE47DE1F72}" destId="{6B09ECDD-EB00-47E7-B55F-4D746BE931C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34BD47-2962-49B7-B4DC-C9589F16AC4A}"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823CC7E5-E3BD-4D1D-B63D-A82BBEF7670D}">
      <dgm:prSet/>
      <dgm:spPr/>
      <dgm:t>
        <a:bodyPr/>
        <a:lstStyle/>
        <a:p>
          <a:r>
            <a:rPr lang="en-US"/>
            <a:t>Take SAT, ACT </a:t>
          </a:r>
        </a:p>
      </dgm:t>
    </dgm:pt>
    <dgm:pt modelId="{0DE9AB1E-D99E-40BA-82CF-8EB37A02ACB3}" type="parTrans" cxnId="{C7E82942-4FAA-4D05-A255-FA39578B9F2C}">
      <dgm:prSet/>
      <dgm:spPr/>
      <dgm:t>
        <a:bodyPr/>
        <a:lstStyle/>
        <a:p>
          <a:endParaRPr lang="en-US"/>
        </a:p>
      </dgm:t>
    </dgm:pt>
    <dgm:pt modelId="{5FDD1977-E453-4C7C-9F4F-66294FA062F1}" type="sibTrans" cxnId="{C7E82942-4FAA-4D05-A255-FA39578B9F2C}">
      <dgm:prSet/>
      <dgm:spPr/>
      <dgm:t>
        <a:bodyPr/>
        <a:lstStyle/>
        <a:p>
          <a:endParaRPr lang="en-US"/>
        </a:p>
      </dgm:t>
    </dgm:pt>
    <dgm:pt modelId="{840AF1F4-F5FD-46A8-8640-4D8FAA69E508}">
      <dgm:prSet/>
      <dgm:spPr/>
      <dgm:t>
        <a:bodyPr/>
        <a:lstStyle/>
        <a:p>
          <a:r>
            <a:rPr lang="en-US"/>
            <a:t>Apply to post secondary school.</a:t>
          </a:r>
        </a:p>
      </dgm:t>
    </dgm:pt>
    <dgm:pt modelId="{54ABFFD3-3AF6-4DF4-A536-24B6CFE45E98}" type="parTrans" cxnId="{1227D487-66E8-4008-A93D-D29FF5D7A9B1}">
      <dgm:prSet/>
      <dgm:spPr/>
      <dgm:t>
        <a:bodyPr/>
        <a:lstStyle/>
        <a:p>
          <a:endParaRPr lang="en-US"/>
        </a:p>
      </dgm:t>
    </dgm:pt>
    <dgm:pt modelId="{C2F936A1-BA09-4CAB-9697-4C49BDA696D1}" type="sibTrans" cxnId="{1227D487-66E8-4008-A93D-D29FF5D7A9B1}">
      <dgm:prSet/>
      <dgm:spPr/>
      <dgm:t>
        <a:bodyPr/>
        <a:lstStyle/>
        <a:p>
          <a:endParaRPr lang="en-US"/>
        </a:p>
      </dgm:t>
    </dgm:pt>
    <dgm:pt modelId="{45D55424-43C7-414D-8F16-A12C6F56148E}">
      <dgm:prSet/>
      <dgm:spPr/>
      <dgm:t>
        <a:bodyPr/>
        <a:lstStyle/>
        <a:p>
          <a:r>
            <a:rPr lang="en-US"/>
            <a:t>Take the ASVAB (Armed Services Vocational Aptitude Battery)</a:t>
          </a:r>
        </a:p>
      </dgm:t>
    </dgm:pt>
    <dgm:pt modelId="{E6FC417C-E923-4133-841B-B4CBF4E8D164}" type="parTrans" cxnId="{629A20DE-0C98-4950-9ABD-B315B4F6946D}">
      <dgm:prSet/>
      <dgm:spPr/>
      <dgm:t>
        <a:bodyPr/>
        <a:lstStyle/>
        <a:p>
          <a:endParaRPr lang="en-US"/>
        </a:p>
      </dgm:t>
    </dgm:pt>
    <dgm:pt modelId="{3B4E443D-B545-400A-89FF-E18E794D88B8}" type="sibTrans" cxnId="{629A20DE-0C98-4950-9ABD-B315B4F6946D}">
      <dgm:prSet/>
      <dgm:spPr/>
      <dgm:t>
        <a:bodyPr/>
        <a:lstStyle/>
        <a:p>
          <a:endParaRPr lang="en-US"/>
        </a:p>
      </dgm:t>
    </dgm:pt>
    <dgm:pt modelId="{BEB35580-2D0B-4F05-91A0-D05F8CAB6403}">
      <dgm:prSet/>
      <dgm:spPr/>
      <dgm:t>
        <a:bodyPr/>
        <a:lstStyle/>
        <a:p>
          <a:r>
            <a:rPr lang="en-US"/>
            <a:t>Collect service hours with an adult supervisor in the community.</a:t>
          </a:r>
        </a:p>
      </dgm:t>
    </dgm:pt>
    <dgm:pt modelId="{B6C26C68-17E2-46C8-9264-F3F0A593C2AF}" type="parTrans" cxnId="{2BC56D85-9B8D-41A8-9080-29066821540E}">
      <dgm:prSet/>
      <dgm:spPr/>
      <dgm:t>
        <a:bodyPr/>
        <a:lstStyle/>
        <a:p>
          <a:endParaRPr lang="en-US"/>
        </a:p>
      </dgm:t>
    </dgm:pt>
    <dgm:pt modelId="{63331CD7-E742-4884-AD3E-61A575F1924A}" type="sibTrans" cxnId="{2BC56D85-9B8D-41A8-9080-29066821540E}">
      <dgm:prSet/>
      <dgm:spPr/>
      <dgm:t>
        <a:bodyPr/>
        <a:lstStyle/>
        <a:p>
          <a:endParaRPr lang="en-US"/>
        </a:p>
      </dgm:t>
    </dgm:pt>
    <dgm:pt modelId="{6EEDC0FE-3FA2-4865-9ADE-C0C02733B187}" type="pres">
      <dgm:prSet presAssocID="{F834BD47-2962-49B7-B4DC-C9589F16AC4A}" presName="linear" presStyleCnt="0">
        <dgm:presLayoutVars>
          <dgm:animLvl val="lvl"/>
          <dgm:resizeHandles val="exact"/>
        </dgm:presLayoutVars>
      </dgm:prSet>
      <dgm:spPr/>
    </dgm:pt>
    <dgm:pt modelId="{DAEB658C-3C6D-4B05-8FFC-FFBDB59CF74A}" type="pres">
      <dgm:prSet presAssocID="{823CC7E5-E3BD-4D1D-B63D-A82BBEF7670D}" presName="parentText" presStyleLbl="node1" presStyleIdx="0" presStyleCnt="4">
        <dgm:presLayoutVars>
          <dgm:chMax val="0"/>
          <dgm:bulletEnabled val="1"/>
        </dgm:presLayoutVars>
      </dgm:prSet>
      <dgm:spPr/>
    </dgm:pt>
    <dgm:pt modelId="{C33B3E2A-FFAF-4B27-90BE-ABDB73F1F32F}" type="pres">
      <dgm:prSet presAssocID="{5FDD1977-E453-4C7C-9F4F-66294FA062F1}" presName="spacer" presStyleCnt="0"/>
      <dgm:spPr/>
    </dgm:pt>
    <dgm:pt modelId="{7143913C-6ABB-4F95-BBDE-21FA0DE1E087}" type="pres">
      <dgm:prSet presAssocID="{840AF1F4-F5FD-46A8-8640-4D8FAA69E508}" presName="parentText" presStyleLbl="node1" presStyleIdx="1" presStyleCnt="4">
        <dgm:presLayoutVars>
          <dgm:chMax val="0"/>
          <dgm:bulletEnabled val="1"/>
        </dgm:presLayoutVars>
      </dgm:prSet>
      <dgm:spPr/>
    </dgm:pt>
    <dgm:pt modelId="{3ED2A413-7B15-4B6C-A7FB-62D10FB99AC5}" type="pres">
      <dgm:prSet presAssocID="{C2F936A1-BA09-4CAB-9697-4C49BDA696D1}" presName="spacer" presStyleCnt="0"/>
      <dgm:spPr/>
    </dgm:pt>
    <dgm:pt modelId="{E320FF0E-3A90-46F9-846B-7FAC5B096E47}" type="pres">
      <dgm:prSet presAssocID="{45D55424-43C7-414D-8F16-A12C6F56148E}" presName="parentText" presStyleLbl="node1" presStyleIdx="2" presStyleCnt="4">
        <dgm:presLayoutVars>
          <dgm:chMax val="0"/>
          <dgm:bulletEnabled val="1"/>
        </dgm:presLayoutVars>
      </dgm:prSet>
      <dgm:spPr/>
    </dgm:pt>
    <dgm:pt modelId="{39509DFC-0BEB-48C5-B626-2D20F4DE56A9}" type="pres">
      <dgm:prSet presAssocID="{3B4E443D-B545-400A-89FF-E18E794D88B8}" presName="spacer" presStyleCnt="0"/>
      <dgm:spPr/>
    </dgm:pt>
    <dgm:pt modelId="{AD0169FA-C7EF-4EF5-8FF0-3DC9CCDD2910}" type="pres">
      <dgm:prSet presAssocID="{BEB35580-2D0B-4F05-91A0-D05F8CAB6403}" presName="parentText" presStyleLbl="node1" presStyleIdx="3" presStyleCnt="4">
        <dgm:presLayoutVars>
          <dgm:chMax val="0"/>
          <dgm:bulletEnabled val="1"/>
        </dgm:presLayoutVars>
      </dgm:prSet>
      <dgm:spPr/>
    </dgm:pt>
  </dgm:ptLst>
  <dgm:cxnLst>
    <dgm:cxn modelId="{8198DB03-EE8F-4AFE-8A71-9122B3973FAA}" type="presOf" srcId="{F834BD47-2962-49B7-B4DC-C9589F16AC4A}" destId="{6EEDC0FE-3FA2-4865-9ADE-C0C02733B187}" srcOrd="0" destOrd="0" presId="urn:microsoft.com/office/officeart/2005/8/layout/vList2"/>
    <dgm:cxn modelId="{398F713D-09D3-4840-8998-76E88633468A}" type="presOf" srcId="{45D55424-43C7-414D-8F16-A12C6F56148E}" destId="{E320FF0E-3A90-46F9-846B-7FAC5B096E47}" srcOrd="0" destOrd="0" presId="urn:microsoft.com/office/officeart/2005/8/layout/vList2"/>
    <dgm:cxn modelId="{C7E82942-4FAA-4D05-A255-FA39578B9F2C}" srcId="{F834BD47-2962-49B7-B4DC-C9589F16AC4A}" destId="{823CC7E5-E3BD-4D1D-B63D-A82BBEF7670D}" srcOrd="0" destOrd="0" parTransId="{0DE9AB1E-D99E-40BA-82CF-8EB37A02ACB3}" sibTransId="{5FDD1977-E453-4C7C-9F4F-66294FA062F1}"/>
    <dgm:cxn modelId="{24D36D45-37F2-4D7E-98EC-91A36D3B6680}" type="presOf" srcId="{840AF1F4-F5FD-46A8-8640-4D8FAA69E508}" destId="{7143913C-6ABB-4F95-BBDE-21FA0DE1E087}" srcOrd="0" destOrd="0" presId="urn:microsoft.com/office/officeart/2005/8/layout/vList2"/>
    <dgm:cxn modelId="{2BC56D85-9B8D-41A8-9080-29066821540E}" srcId="{F834BD47-2962-49B7-B4DC-C9589F16AC4A}" destId="{BEB35580-2D0B-4F05-91A0-D05F8CAB6403}" srcOrd="3" destOrd="0" parTransId="{B6C26C68-17E2-46C8-9264-F3F0A593C2AF}" sibTransId="{63331CD7-E742-4884-AD3E-61A575F1924A}"/>
    <dgm:cxn modelId="{1227D487-66E8-4008-A93D-D29FF5D7A9B1}" srcId="{F834BD47-2962-49B7-B4DC-C9589F16AC4A}" destId="{840AF1F4-F5FD-46A8-8640-4D8FAA69E508}" srcOrd="1" destOrd="0" parTransId="{54ABFFD3-3AF6-4DF4-A536-24B6CFE45E98}" sibTransId="{C2F936A1-BA09-4CAB-9697-4C49BDA696D1}"/>
    <dgm:cxn modelId="{629A20DE-0C98-4950-9ABD-B315B4F6946D}" srcId="{F834BD47-2962-49B7-B4DC-C9589F16AC4A}" destId="{45D55424-43C7-414D-8F16-A12C6F56148E}" srcOrd="2" destOrd="0" parTransId="{E6FC417C-E923-4133-841B-B4CBF4E8D164}" sibTransId="{3B4E443D-B545-400A-89FF-E18E794D88B8}"/>
    <dgm:cxn modelId="{98314DEE-C677-46C2-BF29-97BB4950C64D}" type="presOf" srcId="{823CC7E5-E3BD-4D1D-B63D-A82BBEF7670D}" destId="{DAEB658C-3C6D-4B05-8FFC-FFBDB59CF74A}" srcOrd="0" destOrd="0" presId="urn:microsoft.com/office/officeart/2005/8/layout/vList2"/>
    <dgm:cxn modelId="{6E2503F1-1B6E-4ADA-8F18-053C8E66E728}" type="presOf" srcId="{BEB35580-2D0B-4F05-91A0-D05F8CAB6403}" destId="{AD0169FA-C7EF-4EF5-8FF0-3DC9CCDD2910}" srcOrd="0" destOrd="0" presId="urn:microsoft.com/office/officeart/2005/8/layout/vList2"/>
    <dgm:cxn modelId="{5214651A-71C1-4D4D-9644-2E185067D730}" type="presParOf" srcId="{6EEDC0FE-3FA2-4865-9ADE-C0C02733B187}" destId="{DAEB658C-3C6D-4B05-8FFC-FFBDB59CF74A}" srcOrd="0" destOrd="0" presId="urn:microsoft.com/office/officeart/2005/8/layout/vList2"/>
    <dgm:cxn modelId="{6E9A58DA-945C-4969-B189-69833D2CCFBE}" type="presParOf" srcId="{6EEDC0FE-3FA2-4865-9ADE-C0C02733B187}" destId="{C33B3E2A-FFAF-4B27-90BE-ABDB73F1F32F}" srcOrd="1" destOrd="0" presId="urn:microsoft.com/office/officeart/2005/8/layout/vList2"/>
    <dgm:cxn modelId="{D42E614A-375A-43FE-9E5D-E0A9238AC575}" type="presParOf" srcId="{6EEDC0FE-3FA2-4865-9ADE-C0C02733B187}" destId="{7143913C-6ABB-4F95-BBDE-21FA0DE1E087}" srcOrd="2" destOrd="0" presId="urn:microsoft.com/office/officeart/2005/8/layout/vList2"/>
    <dgm:cxn modelId="{C84670C9-C4ED-4CD3-952A-464379C250D4}" type="presParOf" srcId="{6EEDC0FE-3FA2-4865-9ADE-C0C02733B187}" destId="{3ED2A413-7B15-4B6C-A7FB-62D10FB99AC5}" srcOrd="3" destOrd="0" presId="urn:microsoft.com/office/officeart/2005/8/layout/vList2"/>
    <dgm:cxn modelId="{4DC329A7-66E5-4FFC-A9B9-AA64FA5ACCC8}" type="presParOf" srcId="{6EEDC0FE-3FA2-4865-9ADE-C0C02733B187}" destId="{E320FF0E-3A90-46F9-846B-7FAC5B096E47}" srcOrd="4" destOrd="0" presId="urn:microsoft.com/office/officeart/2005/8/layout/vList2"/>
    <dgm:cxn modelId="{9A18F54A-DBA5-4762-9FDC-FD371AD7DCC8}" type="presParOf" srcId="{6EEDC0FE-3FA2-4865-9ADE-C0C02733B187}" destId="{39509DFC-0BEB-48C5-B626-2D20F4DE56A9}" srcOrd="5" destOrd="0" presId="urn:microsoft.com/office/officeart/2005/8/layout/vList2"/>
    <dgm:cxn modelId="{AEC368C7-28D8-4FE4-B3D1-37B99395F528}" type="presParOf" srcId="{6EEDC0FE-3FA2-4865-9ADE-C0C02733B187}" destId="{AD0169FA-C7EF-4EF5-8FF0-3DC9CCDD2910}"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ED39-FE7B-445A-8D13-BAC65D3E07D4}">
      <dsp:nvSpPr>
        <dsp:cNvPr id="0" name=""/>
        <dsp:cNvSpPr/>
      </dsp:nvSpPr>
      <dsp:spPr>
        <a:xfrm>
          <a:off x="0" y="0"/>
          <a:ext cx="3735193" cy="621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Mr. </a:t>
          </a:r>
          <a:r>
            <a:rPr lang="en-US" sz="1600" kern="1200" err="1"/>
            <a:t>Corrado</a:t>
          </a:r>
          <a:br>
            <a:rPr lang="en-US" sz="1600" kern="1200"/>
          </a:br>
          <a:r>
            <a:rPr lang="en-US" sz="1600" kern="1200"/>
            <a:t>A-C</a:t>
          </a:r>
        </a:p>
      </dsp:txBody>
      <dsp:txXfrm>
        <a:off x="18192" y="18192"/>
        <a:ext cx="2992296" cy="584726"/>
      </dsp:txXfrm>
    </dsp:sp>
    <dsp:sp modelId="{92A2DEB0-9BA5-41D4-80A3-19C01AA10236}">
      <dsp:nvSpPr>
        <dsp:cNvPr id="0" name=""/>
        <dsp:cNvSpPr/>
      </dsp:nvSpPr>
      <dsp:spPr>
        <a:xfrm>
          <a:off x="278926" y="707375"/>
          <a:ext cx="3735193" cy="621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Miss </a:t>
          </a:r>
          <a:r>
            <a:rPr lang="en-US" sz="1600" kern="1200" err="1"/>
            <a:t>Hyduk</a:t>
          </a:r>
          <a:br>
            <a:rPr lang="en-US" sz="1600" kern="1200"/>
          </a:br>
          <a:r>
            <a:rPr lang="en-US" sz="1600" kern="1200"/>
            <a:t>D-He</a:t>
          </a:r>
        </a:p>
      </dsp:txBody>
      <dsp:txXfrm>
        <a:off x="297118" y="725567"/>
        <a:ext cx="3016161" cy="584726"/>
      </dsp:txXfrm>
    </dsp:sp>
    <dsp:sp modelId="{C3C29E21-91B6-4AEB-90EC-49164F825EF7}">
      <dsp:nvSpPr>
        <dsp:cNvPr id="0" name=""/>
        <dsp:cNvSpPr/>
      </dsp:nvSpPr>
      <dsp:spPr>
        <a:xfrm>
          <a:off x="557853" y="1414751"/>
          <a:ext cx="3735193" cy="621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Mrs. Chegwidden</a:t>
          </a:r>
          <a:br>
            <a:rPr lang="en-US" sz="1600" kern="1200"/>
          </a:br>
          <a:r>
            <a:rPr lang="en-US" sz="1600" kern="1200"/>
            <a:t>Hi-M</a:t>
          </a:r>
        </a:p>
      </dsp:txBody>
      <dsp:txXfrm>
        <a:off x="576045" y="1432943"/>
        <a:ext cx="3016161" cy="584726"/>
      </dsp:txXfrm>
    </dsp:sp>
    <dsp:sp modelId="{97049EC7-FADD-4570-943D-36D94A0E19BC}">
      <dsp:nvSpPr>
        <dsp:cNvPr id="0" name=""/>
        <dsp:cNvSpPr/>
      </dsp:nvSpPr>
      <dsp:spPr>
        <a:xfrm>
          <a:off x="836780" y="2122126"/>
          <a:ext cx="3735193" cy="621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Mrs. Davis</a:t>
          </a:r>
          <a:br>
            <a:rPr lang="en-US" sz="1600" kern="1200"/>
          </a:br>
          <a:r>
            <a:rPr lang="en-US" sz="1600" kern="1200"/>
            <a:t>N-R</a:t>
          </a:r>
        </a:p>
      </dsp:txBody>
      <dsp:txXfrm>
        <a:off x="854972" y="2140318"/>
        <a:ext cx="3016161" cy="584726"/>
      </dsp:txXfrm>
    </dsp:sp>
    <dsp:sp modelId="{51D2B2E8-01A5-4F94-9E5E-6D737F7C3F2D}">
      <dsp:nvSpPr>
        <dsp:cNvPr id="0" name=""/>
        <dsp:cNvSpPr/>
      </dsp:nvSpPr>
      <dsp:spPr>
        <a:xfrm>
          <a:off x="1115707" y="2829502"/>
          <a:ext cx="3735193" cy="62111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Mrs. </a:t>
          </a:r>
          <a:r>
            <a:rPr lang="en-US" sz="1600" kern="1200" err="1"/>
            <a:t>Turse</a:t>
          </a:r>
          <a:br>
            <a:rPr lang="en-US" sz="1600" kern="1200"/>
          </a:br>
          <a:r>
            <a:rPr lang="en-US" sz="1600" kern="1200"/>
            <a:t>S-Z</a:t>
          </a:r>
        </a:p>
      </dsp:txBody>
      <dsp:txXfrm>
        <a:off x="1133899" y="2847694"/>
        <a:ext cx="3016161" cy="584726"/>
      </dsp:txXfrm>
    </dsp:sp>
    <dsp:sp modelId="{2957D6AC-D4FF-417E-A3DD-263B825F7ED3}">
      <dsp:nvSpPr>
        <dsp:cNvPr id="0" name=""/>
        <dsp:cNvSpPr/>
      </dsp:nvSpPr>
      <dsp:spPr>
        <a:xfrm>
          <a:off x="3331472" y="453755"/>
          <a:ext cx="403721" cy="40372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422309" y="453755"/>
        <a:ext cx="222047" cy="303800"/>
      </dsp:txXfrm>
    </dsp:sp>
    <dsp:sp modelId="{831A38F0-08E6-4583-83C2-6760231AB1DF}">
      <dsp:nvSpPr>
        <dsp:cNvPr id="0" name=""/>
        <dsp:cNvSpPr/>
      </dsp:nvSpPr>
      <dsp:spPr>
        <a:xfrm>
          <a:off x="3610398" y="1161131"/>
          <a:ext cx="403721" cy="40372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701235" y="1161131"/>
        <a:ext cx="222047" cy="303800"/>
      </dsp:txXfrm>
    </dsp:sp>
    <dsp:sp modelId="{E2FBF265-E45C-4C64-AA33-5B08B00306A6}">
      <dsp:nvSpPr>
        <dsp:cNvPr id="0" name=""/>
        <dsp:cNvSpPr/>
      </dsp:nvSpPr>
      <dsp:spPr>
        <a:xfrm>
          <a:off x="3889325" y="1858155"/>
          <a:ext cx="403721" cy="40372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3980162" y="1858155"/>
        <a:ext cx="222047" cy="303800"/>
      </dsp:txXfrm>
    </dsp:sp>
    <dsp:sp modelId="{615F0D45-1E7A-4E9B-AF50-FD061AB77D5F}">
      <dsp:nvSpPr>
        <dsp:cNvPr id="0" name=""/>
        <dsp:cNvSpPr/>
      </dsp:nvSpPr>
      <dsp:spPr>
        <a:xfrm>
          <a:off x="4168252" y="2572431"/>
          <a:ext cx="403721" cy="403721"/>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4259089" y="2572431"/>
        <a:ext cx="222047" cy="303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07930-A9A4-48C4-86D5-5E12950E51B1}">
      <dsp:nvSpPr>
        <dsp:cNvPr id="0" name=""/>
        <dsp:cNvSpPr/>
      </dsp:nvSpPr>
      <dsp:spPr>
        <a:xfrm>
          <a:off x="0" y="14214"/>
          <a:ext cx="9010291"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Assuring all credit requirements are met for high school to graduate.</a:t>
          </a:r>
        </a:p>
      </dsp:txBody>
      <dsp:txXfrm>
        <a:off x="46541" y="60755"/>
        <a:ext cx="8917209" cy="860321"/>
      </dsp:txXfrm>
    </dsp:sp>
    <dsp:sp modelId="{2A2A7546-07B8-48CC-BF9C-DEC338A0346D}">
      <dsp:nvSpPr>
        <dsp:cNvPr id="0" name=""/>
        <dsp:cNvSpPr/>
      </dsp:nvSpPr>
      <dsp:spPr>
        <a:xfrm>
          <a:off x="0" y="1036738"/>
          <a:ext cx="9010291"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Obtaining 28 credits </a:t>
          </a:r>
          <a:br>
            <a:rPr lang="en-US" sz="2400" kern="1200"/>
          </a:br>
          <a:r>
            <a:rPr lang="en-US" sz="2400" b="1" kern="1200"/>
            <a:t>4 Mathematics, 4 English/ELD, 4 Social Studies, 4 Sciences, 2 PE</a:t>
          </a:r>
          <a:endParaRPr lang="en-US" sz="2400" kern="1200"/>
        </a:p>
      </dsp:txBody>
      <dsp:txXfrm>
        <a:off x="46541" y="1083279"/>
        <a:ext cx="8917209" cy="860321"/>
      </dsp:txXfrm>
    </dsp:sp>
    <dsp:sp modelId="{9E918DD9-B8DB-4A82-805A-F90A356CBCC2}">
      <dsp:nvSpPr>
        <dsp:cNvPr id="0" name=""/>
        <dsp:cNvSpPr/>
      </dsp:nvSpPr>
      <dsp:spPr>
        <a:xfrm>
          <a:off x="0" y="2059261"/>
          <a:ext cx="9010291" cy="95340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t>&amp; 10 Electives/Languages</a:t>
          </a:r>
          <a:endParaRPr lang="en-US" sz="2400" kern="1200"/>
        </a:p>
      </dsp:txBody>
      <dsp:txXfrm>
        <a:off x="46541" y="2105802"/>
        <a:ext cx="8917209" cy="860321"/>
      </dsp:txXfrm>
    </dsp:sp>
    <dsp:sp modelId="{3B5A3A02-E4E8-48AF-995A-6B068FA95D3E}">
      <dsp:nvSpPr>
        <dsp:cNvPr id="0" name=""/>
        <dsp:cNvSpPr/>
      </dsp:nvSpPr>
      <dsp:spPr>
        <a:xfrm>
          <a:off x="0" y="3012665"/>
          <a:ext cx="9010291" cy="131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6077"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en-US" sz="1900" kern="1200"/>
            <a:t>ACT 158</a:t>
          </a:r>
        </a:p>
        <a:p>
          <a:pPr marL="171450" lvl="1" indent="-171450" algn="l" defTabSz="844550">
            <a:lnSpc>
              <a:spcPct val="90000"/>
            </a:lnSpc>
            <a:spcBef>
              <a:spcPct val="0"/>
            </a:spcBef>
            <a:spcAft>
              <a:spcPct val="20000"/>
            </a:spcAft>
            <a:buChar char="•"/>
          </a:pPr>
          <a:r>
            <a:rPr lang="en-US" sz="1900" kern="1200"/>
            <a:t>Making sure you meet the requirements for the college and deadlines.</a:t>
          </a:r>
        </a:p>
        <a:p>
          <a:pPr marL="171450" lvl="1" indent="-171450" algn="l" defTabSz="844550">
            <a:lnSpc>
              <a:spcPct val="90000"/>
            </a:lnSpc>
            <a:spcBef>
              <a:spcPct val="0"/>
            </a:spcBef>
            <a:spcAft>
              <a:spcPct val="20000"/>
            </a:spcAft>
            <a:buChar char="•"/>
          </a:pPr>
          <a:r>
            <a:rPr lang="en-US" sz="1900" kern="1200"/>
            <a:t>Apply as early as possible.</a:t>
          </a:r>
        </a:p>
        <a:p>
          <a:pPr marL="171450" lvl="1" indent="-171450" algn="l" defTabSz="844550">
            <a:lnSpc>
              <a:spcPct val="90000"/>
            </a:lnSpc>
            <a:spcBef>
              <a:spcPct val="0"/>
            </a:spcBef>
            <a:spcAft>
              <a:spcPct val="20000"/>
            </a:spcAft>
            <a:buChar char="•"/>
          </a:pPr>
          <a:r>
            <a:rPr lang="en-US" sz="1900" kern="1200"/>
            <a:t>Some colleges will expect at least 2-3 years of a language on your transcript. </a:t>
          </a:r>
        </a:p>
      </dsp:txBody>
      <dsp:txXfrm>
        <a:off x="0" y="3012665"/>
        <a:ext cx="9010291" cy="1316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8864A-2C87-4788-B385-37DF64AD0335}">
      <dsp:nvSpPr>
        <dsp:cNvPr id="0" name=""/>
        <dsp:cNvSpPr/>
      </dsp:nvSpPr>
      <dsp:spPr>
        <a:xfrm>
          <a:off x="0" y="3291729"/>
          <a:ext cx="5000124" cy="2159731"/>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a:t>Formerly, Pennsylvania’s statewide graduation requirement was more restrictive, requiring most students to pass the Keystone Exams — end of course exams in Algebra I, Literature, and Biology — in order to graduate.</a:t>
          </a:r>
          <a:endParaRPr lang="en-US" sz="1900" kern="1200"/>
        </a:p>
      </dsp:txBody>
      <dsp:txXfrm>
        <a:off x="0" y="3291729"/>
        <a:ext cx="5000124" cy="2159731"/>
      </dsp:txXfrm>
    </dsp:sp>
    <dsp:sp modelId="{23FF15D8-5471-4EBE-A66A-50570A55AFE2}">
      <dsp:nvSpPr>
        <dsp:cNvPr id="0" name=""/>
        <dsp:cNvSpPr/>
      </dsp:nvSpPr>
      <dsp:spPr>
        <a:xfrm rot="10800000">
          <a:off x="0" y="2459"/>
          <a:ext cx="5000124" cy="3321666"/>
        </a:xfrm>
        <a:prstGeom prst="upArrowCallou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0" i="0" kern="1200"/>
            <a:t>Act 158 of 2018 (Act 158), which was signed into law by Governor Tom Wolf on October 24, 2018, shifts Pennsylvania’s reliance on high stakes testing as a graduation requirement to provide alternatives for high school students to demonstrate readiness for postsecondary success. </a:t>
          </a:r>
          <a:endParaRPr lang="en-US" sz="1900" kern="1200"/>
        </a:p>
      </dsp:txBody>
      <dsp:txXfrm rot="10800000">
        <a:off x="0" y="2459"/>
        <a:ext cx="5000124" cy="21583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E6045-17F8-4D51-94A7-C49F1927B2E3}">
      <dsp:nvSpPr>
        <dsp:cNvPr id="0" name=""/>
        <dsp:cNvSpPr/>
      </dsp:nvSpPr>
      <dsp:spPr>
        <a:xfrm>
          <a:off x="0" y="1808"/>
          <a:ext cx="78867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86144-4D44-474C-B45A-90608B0B91E5}">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58D0DA2-A814-457E-93D1-A2FEEC9CC105}">
      <dsp:nvSpPr>
        <dsp:cNvPr id="0" name=""/>
        <dsp:cNvSpPr/>
      </dsp:nvSpPr>
      <dsp:spPr>
        <a:xfrm>
          <a:off x="1058686" y="180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Proficient or Advanced on all </a:t>
          </a:r>
        </a:p>
      </dsp:txBody>
      <dsp:txXfrm>
        <a:off x="1058686" y="1808"/>
        <a:ext cx="6828013" cy="916611"/>
      </dsp:txXfrm>
    </dsp:sp>
    <dsp:sp modelId="{9EDEB967-28E9-4E8F-8EE2-ED66B647C0FE}">
      <dsp:nvSpPr>
        <dsp:cNvPr id="0" name=""/>
        <dsp:cNvSpPr/>
      </dsp:nvSpPr>
      <dsp:spPr>
        <a:xfrm>
          <a:off x="0" y="1147573"/>
          <a:ext cx="78867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47B31B-F86B-4E35-99AA-A8D32044708C}">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A505C2-EEEB-413F-B387-D402A7ECDAC3}">
      <dsp:nvSpPr>
        <dsp:cNvPr id="0" name=""/>
        <dsp:cNvSpPr/>
      </dsp:nvSpPr>
      <dsp:spPr>
        <a:xfrm>
          <a:off x="1058686" y="114757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If not, there will be an evidence based or Alternative pathway for you in order to graduate.</a:t>
          </a:r>
        </a:p>
      </dsp:txBody>
      <dsp:txXfrm>
        <a:off x="1058686" y="1147573"/>
        <a:ext cx="6828013" cy="916611"/>
      </dsp:txXfrm>
    </dsp:sp>
    <dsp:sp modelId="{F79D1A32-44A3-4F96-AD73-7F27F069A59C}">
      <dsp:nvSpPr>
        <dsp:cNvPr id="0" name=""/>
        <dsp:cNvSpPr/>
      </dsp:nvSpPr>
      <dsp:spPr>
        <a:xfrm>
          <a:off x="0" y="2293338"/>
          <a:ext cx="78867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0B07EB-66A2-489A-A9A3-6156B7756985}">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8569BE-5605-46BF-BA40-5B3E667B6E27}">
      <dsp:nvSpPr>
        <dsp:cNvPr id="0" name=""/>
        <dsp:cNvSpPr/>
      </dsp:nvSpPr>
      <dsp:spPr>
        <a:xfrm>
          <a:off x="1058686" y="2293338"/>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Mid- Nov there will be a meeting with those who did not meet the criteria.</a:t>
          </a:r>
        </a:p>
      </dsp:txBody>
      <dsp:txXfrm>
        <a:off x="1058686" y="2293338"/>
        <a:ext cx="6828013" cy="916611"/>
      </dsp:txXfrm>
    </dsp:sp>
    <dsp:sp modelId="{FE3C3948-FEF1-4C75-911A-BED35467A12C}">
      <dsp:nvSpPr>
        <dsp:cNvPr id="0" name=""/>
        <dsp:cNvSpPr/>
      </dsp:nvSpPr>
      <dsp:spPr>
        <a:xfrm>
          <a:off x="0" y="3439103"/>
          <a:ext cx="78867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ACC665-9985-4C8C-84A7-30725AD8D20A}">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B09ECDD-EB00-47E7-B55F-4D746BE931C4}">
      <dsp:nvSpPr>
        <dsp:cNvPr id="0" name=""/>
        <dsp:cNvSpPr/>
      </dsp:nvSpPr>
      <dsp:spPr>
        <a:xfrm>
          <a:off x="1058686" y="3439103"/>
          <a:ext cx="68280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755650">
            <a:lnSpc>
              <a:spcPct val="90000"/>
            </a:lnSpc>
            <a:spcBef>
              <a:spcPct val="0"/>
            </a:spcBef>
            <a:spcAft>
              <a:spcPct val="35000"/>
            </a:spcAft>
            <a:buNone/>
          </a:pPr>
          <a:r>
            <a:rPr lang="en-US" sz="1700" kern="1200"/>
            <a:t>If you believe you could be one of the students who did not test at least proficient plan on attending the ACT 158 presentation in November to see what you need to complete.</a:t>
          </a:r>
        </a:p>
      </dsp:txBody>
      <dsp:txXfrm>
        <a:off x="1058686" y="3439103"/>
        <a:ext cx="6828013" cy="91661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EB658C-3C6D-4B05-8FFC-FFBDB59CF74A}">
      <dsp:nvSpPr>
        <dsp:cNvPr id="0" name=""/>
        <dsp:cNvSpPr/>
      </dsp:nvSpPr>
      <dsp:spPr>
        <a:xfrm>
          <a:off x="0" y="443968"/>
          <a:ext cx="4941945" cy="1032854"/>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Take SAT, ACT </a:t>
          </a:r>
        </a:p>
      </dsp:txBody>
      <dsp:txXfrm>
        <a:off x="50420" y="494388"/>
        <a:ext cx="4841105" cy="932014"/>
      </dsp:txXfrm>
    </dsp:sp>
    <dsp:sp modelId="{7143913C-6ABB-4F95-BBDE-21FA0DE1E087}">
      <dsp:nvSpPr>
        <dsp:cNvPr id="0" name=""/>
        <dsp:cNvSpPr/>
      </dsp:nvSpPr>
      <dsp:spPr>
        <a:xfrm>
          <a:off x="0" y="1551702"/>
          <a:ext cx="4941945" cy="1032854"/>
        </a:xfrm>
        <a:prstGeom prst="roundRect">
          <a:avLst/>
        </a:prstGeom>
        <a:solidFill>
          <a:schemeClr val="accent5">
            <a:hueOff val="-3311292"/>
            <a:satOff val="13270"/>
            <a:lumOff val="28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Apply to post secondary school.</a:t>
          </a:r>
        </a:p>
      </dsp:txBody>
      <dsp:txXfrm>
        <a:off x="50420" y="1602122"/>
        <a:ext cx="4841105" cy="932014"/>
      </dsp:txXfrm>
    </dsp:sp>
    <dsp:sp modelId="{E320FF0E-3A90-46F9-846B-7FAC5B096E47}">
      <dsp:nvSpPr>
        <dsp:cNvPr id="0" name=""/>
        <dsp:cNvSpPr/>
      </dsp:nvSpPr>
      <dsp:spPr>
        <a:xfrm>
          <a:off x="0" y="2659436"/>
          <a:ext cx="4941945" cy="1032854"/>
        </a:xfrm>
        <a:prstGeom prst="roundRect">
          <a:avLst/>
        </a:prstGeom>
        <a:solidFill>
          <a:schemeClr val="accent5">
            <a:hueOff val="-6622584"/>
            <a:satOff val="26541"/>
            <a:lumOff val="57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Take the ASVAB (Armed Services Vocational Aptitude Battery)</a:t>
          </a:r>
        </a:p>
      </dsp:txBody>
      <dsp:txXfrm>
        <a:off x="50420" y="2709856"/>
        <a:ext cx="4841105" cy="932014"/>
      </dsp:txXfrm>
    </dsp:sp>
    <dsp:sp modelId="{AD0169FA-C7EF-4EF5-8FF0-3DC9CCDD2910}">
      <dsp:nvSpPr>
        <dsp:cNvPr id="0" name=""/>
        <dsp:cNvSpPr/>
      </dsp:nvSpPr>
      <dsp:spPr>
        <a:xfrm>
          <a:off x="0" y="3767170"/>
          <a:ext cx="4941945" cy="1032854"/>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Collect service hours with an adult supervisor in the community.</a:t>
          </a:r>
        </a:p>
      </dsp:txBody>
      <dsp:txXfrm>
        <a:off x="50420" y="3817590"/>
        <a:ext cx="4841105" cy="93201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978FB37-D73B-4707-9A50-6210AAB6A7E7}" type="datetimeFigureOut">
              <a:rPr lang="en-US" smtClean="0"/>
              <a:pPr/>
              <a:t>10/23/2023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0732117-1E61-4D5B-8003-95A7C326FB7D}" type="slidenum">
              <a:rPr lang="en-US" smtClean="0"/>
              <a:pPr/>
              <a:t>‹#›</a:t>
            </a:fld>
            <a:endParaRPr lang="en-US"/>
          </a:p>
        </p:txBody>
      </p:sp>
    </p:spTree>
    <p:extLst>
      <p:ext uri="{BB962C8B-B14F-4D97-AF65-F5344CB8AC3E}">
        <p14:creationId xmlns:p14="http://schemas.microsoft.com/office/powerpoint/2010/main" val="2396628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395BFEB-9553-4158-A085-B1498C18116A}" type="datetimeFigureOut">
              <a:rPr lang="en-US" smtClean="0"/>
              <a:t>10/23/2023</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FF58F03-380D-4662-AC37-83AD55314251}" type="slidenum">
              <a:rPr lang="en-US" smtClean="0"/>
              <a:t>‹#›</a:t>
            </a:fld>
            <a:endParaRPr lang="en-US"/>
          </a:p>
        </p:txBody>
      </p:sp>
    </p:spTree>
    <p:extLst>
      <p:ext uri="{BB962C8B-B14F-4D97-AF65-F5344CB8AC3E}">
        <p14:creationId xmlns:p14="http://schemas.microsoft.com/office/powerpoint/2010/main" val="30380095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F58F03-380D-4662-AC37-83AD55314251}" type="slidenum">
              <a:rPr lang="en-US" smtClean="0"/>
              <a:t>8</a:t>
            </a:fld>
            <a:endParaRPr lang="en-US"/>
          </a:p>
        </p:txBody>
      </p:sp>
    </p:spTree>
    <p:extLst>
      <p:ext uri="{BB962C8B-B14F-4D97-AF65-F5344CB8AC3E}">
        <p14:creationId xmlns:p14="http://schemas.microsoft.com/office/powerpoint/2010/main" val="2739792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FF58F03-380D-4662-AC37-83AD55314251}" type="slidenum">
              <a:rPr lang="en-US" smtClean="0"/>
              <a:t>19</a:t>
            </a:fld>
            <a:endParaRPr lang="en-US"/>
          </a:p>
        </p:txBody>
      </p:sp>
    </p:spTree>
    <p:extLst>
      <p:ext uri="{BB962C8B-B14F-4D97-AF65-F5344CB8AC3E}">
        <p14:creationId xmlns:p14="http://schemas.microsoft.com/office/powerpoint/2010/main" val="788153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a:t>Click to edit Master title style</a:t>
            </a:r>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5940143-153C-4B02-A630-CDB63A7B14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6A81-96CC-45B9-8663-DC2ED8C5E31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643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40143-153C-4B02-A630-CDB63A7B14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3091259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a:t>Click to edit Master title style</a:t>
            </a:r>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940143-153C-4B02-A630-CDB63A7B14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6A81-96CC-45B9-8663-DC2ED8C5E31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1554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940143-153C-4B02-A630-CDB63A7B141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3103658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940143-153C-4B02-A630-CDB63A7B1410}" type="datetimeFigureOut">
              <a:rPr lang="en-US" smtClean="0"/>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D26A81-96CC-45B9-8663-DC2ED8C5E31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37201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940143-153C-4B02-A630-CDB63A7B1410}" type="datetimeFigureOut">
              <a:rPr lang="en-US" smtClean="0"/>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24678101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940143-153C-4B02-A630-CDB63A7B1410}" type="datetimeFigureOut">
              <a:rPr lang="en-US" smtClean="0"/>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2062343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a:t>Click to edit Master title style</a:t>
            </a:r>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940143-153C-4B02-A630-CDB63A7B141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26A81-96CC-45B9-8663-DC2ED8C5E31C}" type="slidenum">
              <a:rPr lang="en-US" smtClean="0"/>
              <a:t>‹#›</a:t>
            </a:fld>
            <a:endParaRPr lang="en-US"/>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5371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a:t>Click to edit Master title style</a:t>
            </a:r>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5940143-153C-4B02-A630-CDB63A7B1410}" type="datetimeFigureOut">
              <a:rPr lang="en-US" smtClean="0"/>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31285533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40143-153C-4B02-A630-CDB63A7B14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7553035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940143-153C-4B02-A630-CDB63A7B1410}" type="datetimeFigureOut">
              <a:rPr lang="en-US" smtClean="0"/>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D26A81-96CC-45B9-8663-DC2ED8C5E31C}" type="slidenum">
              <a:rPr lang="en-US" smtClean="0"/>
              <a:t>‹#›</a:t>
            </a:fld>
            <a:endParaRPr lang="en-US"/>
          </a:p>
        </p:txBody>
      </p:sp>
    </p:spTree>
    <p:extLst>
      <p:ext uri="{BB962C8B-B14F-4D97-AF65-F5344CB8AC3E}">
        <p14:creationId xmlns:p14="http://schemas.microsoft.com/office/powerpoint/2010/main" val="1260234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6AADC71-9032-4A13-8536-DD7F91DD6913}" type="datetimeFigureOut">
              <a:rPr lang="en-US" smtClean="0"/>
              <a:pPr/>
              <a:t>10/23/2023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2A291-BA70-4E17-AC2A-BD611844B12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AADC71-9032-4A13-8536-DD7F91DD6913}" type="datetimeFigureOut">
              <a:rPr lang="en-US" smtClean="0"/>
              <a:pPr/>
              <a:t>10/23/2023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A2A291-BA70-4E17-AC2A-BD611844B12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F5940143-153C-4B02-A630-CDB63A7B1410}" type="datetimeFigureOut">
              <a:rPr lang="en-US" smtClean="0"/>
              <a:t>10/23/2023</a:t>
            </a:fld>
            <a:endParaRPr lang="en-US"/>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en-US"/>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89D26A81-96CC-45B9-8663-DC2ED8C5E31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448016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6.gif"/><Relationship Id="rId5" Type="http://schemas.openxmlformats.org/officeDocument/2006/relationships/image" Target="../media/image25.wmf"/><Relationship Id="rId4" Type="http://schemas.openxmlformats.org/officeDocument/2006/relationships/hyperlink" Target="https://studentaid.gov/"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s://www.hasdk12.org/Page/26433" TargetMode="External"/><Relationship Id="rId1" Type="http://schemas.openxmlformats.org/officeDocument/2006/relationships/slideLayout" Target="../slideLayouts/slideLayout2.xml"/><Relationship Id="rId5" Type="http://schemas.openxmlformats.org/officeDocument/2006/relationships/image" Target="../media/image32.gif"/><Relationship Id="rId4" Type="http://schemas.openxmlformats.org/officeDocument/2006/relationships/image" Target="../media/image31.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gif"/><Relationship Id="rId7" Type="http://schemas.openxmlformats.org/officeDocument/2006/relationships/diagramColors" Target="../diagrams/colors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ommonapp.org/" TargetMode="External"/><Relationship Id="rId2" Type="http://schemas.openxmlformats.org/officeDocument/2006/relationships/hyperlink" Target="http://www.collegeboard.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2" descr="https://dioceseofbrooklyn.org/wp-content/uploads/2014/03/college-logos-for-catholic-alumni-rece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8" y="0"/>
            <a:ext cx="9350508"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685800" y="2263775"/>
            <a:ext cx="7848600" cy="1470025"/>
          </a:xfrm>
          <a:solidFill>
            <a:srgbClr val="FFFF00">
              <a:alpha val="64000"/>
            </a:srgbClr>
          </a:solidFill>
          <a:ln w="79375" cap="rnd" cmpd="dbl">
            <a:gradFill flip="none" rotWithShape="1">
              <a:gsLst>
                <a:gs pos="0">
                  <a:srgbClr val="7030A0"/>
                </a:gs>
                <a:gs pos="23000">
                  <a:schemeClr val="accent1">
                    <a:lumMod val="89000"/>
                  </a:schemeClr>
                </a:gs>
                <a:gs pos="69000">
                  <a:schemeClr val="accent1">
                    <a:lumMod val="75000"/>
                  </a:schemeClr>
                </a:gs>
                <a:gs pos="97000">
                  <a:schemeClr val="accent1">
                    <a:lumMod val="70000"/>
                  </a:schemeClr>
                </a:gs>
              </a:gsLst>
              <a:path path="rect">
                <a:fillToRect l="100000" t="100000"/>
              </a:path>
              <a:tileRect r="-100000" b="-100000"/>
            </a:gradFill>
            <a:bevel/>
          </a:ln>
          <a:effectLst>
            <a:glow rad="317500">
              <a:schemeClr val="accent1">
                <a:alpha val="33000"/>
              </a:schemeClr>
            </a:glow>
            <a:outerShdw blurRad="279400" dist="165100" dir="5400000" sx="94000" sy="94000" algn="ctr" rotWithShape="0">
              <a:srgbClr val="00B0F0"/>
            </a:outerShdw>
            <a:reflection blurRad="622300" endPos="31000" dist="647700" dir="5400000" sy="-100000" algn="bl" rotWithShape="0"/>
            <a:softEdge rad="12700"/>
          </a:effectLst>
        </p:spPr>
        <p:txBody>
          <a:bodyPr>
            <a:normAutofit fontScale="90000"/>
          </a:bodyPr>
          <a:lstStyle/>
          <a:p>
            <a:r>
              <a:rPr lang="en-US" sz="6000" b="1" spc="-300">
                <a:latin typeface="Algerian" panose="04020705040A02060702" pitchFamily="82" charset="0"/>
              </a:rPr>
              <a:t>C</a:t>
            </a:r>
            <a:r>
              <a:rPr lang="en-US" sz="4000" b="1" spc="-300">
                <a:latin typeface="Algerian" panose="04020705040A02060702" pitchFamily="82" charset="0"/>
              </a:rPr>
              <a:t>ollege   </a:t>
            </a:r>
            <a:r>
              <a:rPr lang="en-US" sz="6700" b="1" spc="-300">
                <a:latin typeface="Algerian" panose="04020705040A02060702" pitchFamily="82" charset="0"/>
              </a:rPr>
              <a:t>P</a:t>
            </a:r>
            <a:r>
              <a:rPr lang="en-US" sz="4000" b="1" spc="-300">
                <a:latin typeface="Algerian" panose="04020705040A02060702" pitchFamily="82" charset="0"/>
              </a:rPr>
              <a:t>reparatory </a:t>
            </a:r>
            <a:br>
              <a:rPr lang="en-US" sz="4000" b="1" spc="-300">
                <a:latin typeface="Algerian" panose="04020705040A02060702" pitchFamily="82" charset="0"/>
              </a:rPr>
            </a:br>
            <a:r>
              <a:rPr lang="en-US" sz="5300" b="1" spc="-300">
                <a:latin typeface="Agency FB" panose="020B0503020202020204" pitchFamily="34" charset="0"/>
              </a:rPr>
              <a:t>Senior   Orientation</a:t>
            </a:r>
          </a:p>
        </p:txBody>
      </p:sp>
    </p:spTree>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63562"/>
          </a:xfrm>
          <a:solidFill>
            <a:srgbClr val="00B0F0"/>
          </a:solidFill>
        </p:spPr>
        <p:txBody>
          <a:bodyPr>
            <a:noAutofit/>
          </a:bodyPr>
          <a:lstStyle/>
          <a:p>
            <a:r>
              <a:rPr lang="en-US" sz="8000">
                <a:solidFill>
                  <a:srgbClr val="66FF99"/>
                </a:solidFill>
                <a:latin typeface="Playbill" panose="040506030A0602020202" pitchFamily="82" charset="0"/>
              </a:rPr>
              <a:t>G o </a:t>
            </a:r>
            <a:r>
              <a:rPr lang="en-US" sz="8000" err="1">
                <a:solidFill>
                  <a:srgbClr val="66FF99"/>
                </a:solidFill>
                <a:latin typeface="Playbill" panose="040506030A0602020202" pitchFamily="82" charset="0"/>
              </a:rPr>
              <a:t>o</a:t>
            </a:r>
            <a:r>
              <a:rPr lang="en-US" sz="8000">
                <a:solidFill>
                  <a:srgbClr val="66FF99"/>
                </a:solidFill>
                <a:latin typeface="Playbill" panose="040506030A0602020202" pitchFamily="82" charset="0"/>
              </a:rPr>
              <a:t> d    N e w s</a:t>
            </a:r>
          </a:p>
        </p:txBody>
      </p:sp>
      <p:sp>
        <p:nvSpPr>
          <p:cNvPr id="3" name="Content Placeholder 2"/>
          <p:cNvSpPr>
            <a:spLocks noGrp="1"/>
          </p:cNvSpPr>
          <p:nvPr>
            <p:ph idx="1"/>
          </p:nvPr>
        </p:nvSpPr>
        <p:spPr>
          <a:xfrm>
            <a:off x="0" y="762000"/>
            <a:ext cx="9144000" cy="4525963"/>
          </a:xfrm>
          <a:solidFill>
            <a:schemeClr val="accent1">
              <a:lumMod val="50000"/>
              <a:alpha val="88000"/>
            </a:schemeClr>
          </a:solidFill>
        </p:spPr>
        <p:txBody>
          <a:bodyPr>
            <a:normAutofit fontScale="92500" lnSpcReduction="10000"/>
          </a:bodyPr>
          <a:lstStyle/>
          <a:p>
            <a:r>
              <a:rPr lang="en-US" sz="4000">
                <a:solidFill>
                  <a:schemeClr val="bg1">
                    <a:lumMod val="95000"/>
                  </a:schemeClr>
                </a:solidFill>
                <a:latin typeface="Agency FB" panose="020B0503020202020204" pitchFamily="34" charset="0"/>
              </a:rPr>
              <a:t>Some schools may </a:t>
            </a:r>
            <a:r>
              <a:rPr lang="en-US" sz="4000" b="1">
                <a:solidFill>
                  <a:schemeClr val="bg1">
                    <a:lumMod val="95000"/>
                  </a:schemeClr>
                </a:solidFill>
                <a:latin typeface="Agency FB" panose="020B0503020202020204" pitchFamily="34" charset="0"/>
              </a:rPr>
              <a:t>waive</a:t>
            </a:r>
            <a:r>
              <a:rPr lang="en-US" sz="4000">
                <a:solidFill>
                  <a:schemeClr val="bg1">
                    <a:lumMod val="95000"/>
                  </a:schemeClr>
                </a:solidFill>
                <a:latin typeface="Agency FB" panose="020B0503020202020204" pitchFamily="34" charset="0"/>
              </a:rPr>
              <a:t> the SAT but not all. </a:t>
            </a:r>
          </a:p>
          <a:p>
            <a:r>
              <a:rPr lang="en-US" sz="4000">
                <a:solidFill>
                  <a:schemeClr val="bg1">
                    <a:lumMod val="95000"/>
                  </a:schemeClr>
                </a:solidFill>
                <a:latin typeface="Agency FB" panose="020B0503020202020204" pitchFamily="34" charset="0"/>
              </a:rPr>
              <a:t>You could find out from viewing their website or by calling their admissions office</a:t>
            </a:r>
          </a:p>
          <a:p>
            <a:r>
              <a:rPr lang="en-US" sz="4000">
                <a:solidFill>
                  <a:schemeClr val="bg1">
                    <a:lumMod val="95000"/>
                  </a:schemeClr>
                </a:solidFill>
                <a:latin typeface="Agency FB" panose="020B0503020202020204" pitchFamily="34" charset="0"/>
              </a:rPr>
              <a:t>If they are waiving it, and you already taken the SAT, you do not need to send your scores</a:t>
            </a:r>
          </a:p>
          <a:p>
            <a:r>
              <a:rPr lang="en-US" sz="4000">
                <a:solidFill>
                  <a:schemeClr val="bg1">
                    <a:lumMod val="95000"/>
                  </a:schemeClr>
                </a:solidFill>
                <a:latin typeface="Agency FB" panose="020B0503020202020204" pitchFamily="34" charset="0"/>
              </a:rPr>
              <a:t>If the school is waiving the SAT and/or you are not sending SAT scores- you would apply by selecting ‘</a:t>
            </a:r>
            <a:r>
              <a:rPr lang="en-US" sz="4000">
                <a:solidFill>
                  <a:srgbClr val="FFFF00"/>
                </a:solidFill>
                <a:latin typeface="Agency FB" panose="020B0503020202020204" pitchFamily="34" charset="0"/>
              </a:rPr>
              <a:t>Test Optional</a:t>
            </a:r>
            <a:r>
              <a:rPr lang="en-US" sz="4000">
                <a:solidFill>
                  <a:schemeClr val="bg1">
                    <a:lumMod val="95000"/>
                  </a:schemeClr>
                </a:solidFill>
                <a:latin typeface="Agency FB" panose="020B0503020202020204" pitchFamily="34" charset="0"/>
              </a:rPr>
              <a:t>’ </a:t>
            </a:r>
          </a:p>
          <a:p>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4707647"/>
            <a:ext cx="5105400" cy="2160346"/>
          </a:xfrm>
          <a:prstGeom prst="rect">
            <a:avLst/>
          </a:prstGeom>
        </p:spPr>
      </p:pic>
    </p:spTree>
    <p:extLst>
      <p:ext uri="{BB962C8B-B14F-4D97-AF65-F5344CB8AC3E}">
        <p14:creationId xmlns:p14="http://schemas.microsoft.com/office/powerpoint/2010/main" val="172447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3C54F4CE-85F0-46ED-80DA-9518C9251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ADD1FCA-8ACB-4958-81DD-4CDD6D3E19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351564" cy="6858000"/>
          </a:xfrm>
          <a:custGeom>
            <a:avLst/>
            <a:gdLst>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9647 w 5734864"/>
              <a:gd name="connsiteY33" fmla="*/ 1936120 h 6858000"/>
              <a:gd name="connsiteX34" fmla="*/ 714660 w 5734864"/>
              <a:gd name="connsiteY34" fmla="*/ 1982709 h 6858000"/>
              <a:gd name="connsiteX35" fmla="*/ 710759 w 5734864"/>
              <a:gd name="connsiteY35" fmla="*/ 2013010 h 6858000"/>
              <a:gd name="connsiteX36" fmla="*/ 697927 w 5734864"/>
              <a:gd name="connsiteY36" fmla="*/ 2069833 h 6858000"/>
              <a:gd name="connsiteX37" fmla="*/ 693594 w 5734864"/>
              <a:gd name="connsiteY37" fmla="*/ 2103731 h 6858000"/>
              <a:gd name="connsiteX38" fmla="*/ 691109 w 5734864"/>
              <a:gd name="connsiteY38" fmla="*/ 2124027 h 6858000"/>
              <a:gd name="connsiteX39" fmla="*/ 676593 w 5734864"/>
              <a:gd name="connsiteY39" fmla="*/ 2176182 h 6858000"/>
              <a:gd name="connsiteX40" fmla="*/ 633227 w 5734864"/>
              <a:gd name="connsiteY40" fmla="*/ 2258036 h 6858000"/>
              <a:gd name="connsiteX41" fmla="*/ 625564 w 5734864"/>
              <a:gd name="connsiteY41" fmla="*/ 2284567 h 6858000"/>
              <a:gd name="connsiteX42" fmla="*/ 627074 w 5734864"/>
              <a:gd name="connsiteY42" fmla="*/ 2289605 h 6858000"/>
              <a:gd name="connsiteX43" fmla="*/ 614574 w 5734864"/>
              <a:gd name="connsiteY43" fmla="*/ 2308717 h 6858000"/>
              <a:gd name="connsiteX44" fmla="*/ 606890 w 5734864"/>
              <a:gd name="connsiteY44" fmla="*/ 2320662 h 6858000"/>
              <a:gd name="connsiteX45" fmla="*/ 605558 w 5734864"/>
              <a:gd name="connsiteY45" fmla="*/ 2327897 h 6858000"/>
              <a:gd name="connsiteX46" fmla="*/ 602202 w 5734864"/>
              <a:gd name="connsiteY46" fmla="*/ 2357749 h 6858000"/>
              <a:gd name="connsiteX47" fmla="*/ 600213 w 5734864"/>
              <a:gd name="connsiteY47" fmla="*/ 2364905 h 6858000"/>
              <a:gd name="connsiteX48" fmla="*/ 597160 w 5734864"/>
              <a:gd name="connsiteY48" fmla="*/ 2388351 h 6858000"/>
              <a:gd name="connsiteX49" fmla="*/ 597982 w 5734864"/>
              <a:gd name="connsiteY49" fmla="*/ 2402296 h 6858000"/>
              <a:gd name="connsiteX50" fmla="*/ 593150 w 5734864"/>
              <a:gd name="connsiteY50" fmla="*/ 2420015 h 6858000"/>
              <a:gd name="connsiteX51" fmla="*/ 592833 w 5734864"/>
              <a:gd name="connsiteY51" fmla="*/ 2422749 h 6858000"/>
              <a:gd name="connsiteX52" fmla="*/ 594479 w 5734864"/>
              <a:gd name="connsiteY52" fmla="*/ 2426002 h 6858000"/>
              <a:gd name="connsiteX53" fmla="*/ 591963 w 5734864"/>
              <a:gd name="connsiteY53" fmla="*/ 2431950 h 6858000"/>
              <a:gd name="connsiteX54" fmla="*/ 591544 w 5734864"/>
              <a:gd name="connsiteY54" fmla="*/ 2433897 h 6858000"/>
              <a:gd name="connsiteX55" fmla="*/ 589519 w 5734864"/>
              <a:gd name="connsiteY55" fmla="*/ 2451398 h 6858000"/>
              <a:gd name="connsiteX56" fmla="*/ 590037 w 5734864"/>
              <a:gd name="connsiteY56" fmla="*/ 2455536 h 6858000"/>
              <a:gd name="connsiteX57" fmla="*/ 588179 w 5734864"/>
              <a:gd name="connsiteY57" fmla="*/ 2462981 h 6858000"/>
              <a:gd name="connsiteX58" fmla="*/ 583434 w 5734864"/>
              <a:gd name="connsiteY58" fmla="*/ 2503991 h 6858000"/>
              <a:gd name="connsiteX59" fmla="*/ 567942 w 5734864"/>
              <a:gd name="connsiteY59" fmla="*/ 2652936 h 6858000"/>
              <a:gd name="connsiteX60" fmla="*/ 573869 w 5734864"/>
              <a:gd name="connsiteY60" fmla="*/ 2670188 h 6858000"/>
              <a:gd name="connsiteX61" fmla="*/ 575243 w 5734864"/>
              <a:gd name="connsiteY61" fmla="*/ 2688114 h 6858000"/>
              <a:gd name="connsiteX62" fmla="*/ 573824 w 5734864"/>
              <a:gd name="connsiteY62" fmla="*/ 2689856 h 6858000"/>
              <a:gd name="connsiteX63" fmla="*/ 570699 w 5734864"/>
              <a:gd name="connsiteY63" fmla="*/ 2709353 h 6858000"/>
              <a:gd name="connsiteX64" fmla="*/ 573192 w 5734864"/>
              <a:gd name="connsiteY64" fmla="*/ 2714527 h 6858000"/>
              <a:gd name="connsiteX65" fmla="*/ 572044 w 5734864"/>
              <a:gd name="connsiteY65" fmla="*/ 2728187 h 6858000"/>
              <a:gd name="connsiteX66" fmla="*/ 572465 w 5734864"/>
              <a:gd name="connsiteY66" fmla="*/ 2755863 h 6858000"/>
              <a:gd name="connsiteX67" fmla="*/ 570028 w 5734864"/>
              <a:gd name="connsiteY67" fmla="*/ 2760324 h 6858000"/>
              <a:gd name="connsiteX68" fmla="*/ 566748 w 5734864"/>
              <a:gd name="connsiteY68" fmla="*/ 2800948 h 6858000"/>
              <a:gd name="connsiteX69" fmla="*/ 565509 w 5734864"/>
              <a:gd name="connsiteY69" fmla="*/ 2801167 h 6858000"/>
              <a:gd name="connsiteX70" fmla="*/ 559367 w 5734864"/>
              <a:gd name="connsiteY70" fmla="*/ 2811129 h 6858000"/>
              <a:gd name="connsiteX71" fmla="*/ 550354 w 5734864"/>
              <a:gd name="connsiteY71" fmla="*/ 2830949 h 6858000"/>
              <a:gd name="connsiteX72" fmla="*/ 514795 w 5734864"/>
              <a:gd name="connsiteY72" fmla="*/ 2872433 h 6858000"/>
              <a:gd name="connsiteX73" fmla="*/ 509875 w 5734864"/>
              <a:gd name="connsiteY73" fmla="*/ 2923099 h 6858000"/>
              <a:gd name="connsiteX74" fmla="*/ 509577 w 5734864"/>
              <a:gd name="connsiteY74" fmla="*/ 2923197 h 6858000"/>
              <a:gd name="connsiteX75" fmla="*/ 507597 w 5734864"/>
              <a:gd name="connsiteY75" fmla="*/ 2931868 h 6858000"/>
              <a:gd name="connsiteX76" fmla="*/ 507379 w 5734864"/>
              <a:gd name="connsiteY76" fmla="*/ 2938322 h 6858000"/>
              <a:gd name="connsiteX77" fmla="*/ 504725 w 5734864"/>
              <a:gd name="connsiteY77" fmla="*/ 2954519 h 6858000"/>
              <a:gd name="connsiteX78" fmla="*/ 502018 w 5734864"/>
              <a:gd name="connsiteY78" fmla="*/ 2959643 h 6858000"/>
              <a:gd name="connsiteX79" fmla="*/ 498360 w 5734864"/>
              <a:gd name="connsiteY79" fmla="*/ 2961019 h 6858000"/>
              <a:gd name="connsiteX80" fmla="*/ 498483 w 5734864"/>
              <a:gd name="connsiteY80" fmla="*/ 2962590 h 6858000"/>
              <a:gd name="connsiteX81" fmla="*/ 484403 w 5734864"/>
              <a:gd name="connsiteY81" fmla="*/ 2990538 h 6858000"/>
              <a:gd name="connsiteX82" fmla="*/ 463075 w 5734864"/>
              <a:gd name="connsiteY82" fmla="*/ 3055956 h 6858000"/>
              <a:gd name="connsiteX83" fmla="*/ 455013 w 5734864"/>
              <a:gd name="connsiteY83" fmla="*/ 3094482 h 6858000"/>
              <a:gd name="connsiteX84" fmla="*/ 428391 w 5734864"/>
              <a:gd name="connsiteY84" fmla="*/ 3198850 h 6858000"/>
              <a:gd name="connsiteX85" fmla="*/ 401440 w 5734864"/>
              <a:gd name="connsiteY85" fmla="*/ 3307560 h 6858000"/>
              <a:gd name="connsiteX86" fmla="*/ 386076 w 5734864"/>
              <a:gd name="connsiteY86" fmla="*/ 3373943 h 6858000"/>
              <a:gd name="connsiteX87" fmla="*/ 374726 w 5734864"/>
              <a:gd name="connsiteY87" fmla="*/ 3381364 h 6858000"/>
              <a:gd name="connsiteX88" fmla="*/ 369145 w 5734864"/>
              <a:gd name="connsiteY88" fmla="*/ 3383729 h 6858000"/>
              <a:gd name="connsiteX89" fmla="*/ 364294 w 5734864"/>
              <a:gd name="connsiteY89" fmla="*/ 3414159 h 6858000"/>
              <a:gd name="connsiteX90" fmla="*/ 366450 w 5734864"/>
              <a:gd name="connsiteY90" fmla="*/ 3436925 h 6858000"/>
              <a:gd name="connsiteX91" fmla="*/ 351743 w 5734864"/>
              <a:gd name="connsiteY91" fmla="*/ 3521619 h 6858000"/>
              <a:gd name="connsiteX92" fmla="*/ 345784 w 5734864"/>
              <a:gd name="connsiteY92" fmla="*/ 3603757 h 6858000"/>
              <a:gd name="connsiteX93" fmla="*/ 344198 w 5734864"/>
              <a:gd name="connsiteY93" fmla="*/ 3652424 h 6858000"/>
              <a:gd name="connsiteX94" fmla="*/ 352450 w 5734864"/>
              <a:gd name="connsiteY94" fmla="*/ 3665222 h 6858000"/>
              <a:gd name="connsiteX95" fmla="*/ 342621 w 5734864"/>
              <a:gd name="connsiteY95" fmla="*/ 3700804 h 6858000"/>
              <a:gd name="connsiteX96" fmla="*/ 341514 w 5734864"/>
              <a:gd name="connsiteY96" fmla="*/ 3734774 h 6858000"/>
              <a:gd name="connsiteX97" fmla="*/ 340607 w 5734864"/>
              <a:gd name="connsiteY97" fmla="*/ 3785153 h 6858000"/>
              <a:gd name="connsiteX98" fmla="*/ 340707 w 5734864"/>
              <a:gd name="connsiteY98" fmla="*/ 3788177 h 6858000"/>
              <a:gd name="connsiteX99" fmla="*/ 340361 w 5734864"/>
              <a:gd name="connsiteY99" fmla="*/ 3798803 h 6858000"/>
              <a:gd name="connsiteX100" fmla="*/ 339642 w 5734864"/>
              <a:gd name="connsiteY100" fmla="*/ 3838750 h 6858000"/>
              <a:gd name="connsiteX101" fmla="*/ 360295 w 5734864"/>
              <a:gd name="connsiteY101" fmla="*/ 4015196 h 6858000"/>
              <a:gd name="connsiteX102" fmla="*/ 339043 w 5734864"/>
              <a:gd name="connsiteY102" fmla="*/ 4052778 h 6858000"/>
              <a:gd name="connsiteX103" fmla="*/ 339343 w 5734864"/>
              <a:gd name="connsiteY103" fmla="*/ 4096257 h 6858000"/>
              <a:gd name="connsiteX104" fmla="*/ 340786 w 5734864"/>
              <a:gd name="connsiteY104" fmla="*/ 4321136 h 6858000"/>
              <a:gd name="connsiteX105" fmla="*/ 343158 w 5734864"/>
              <a:gd name="connsiteY105" fmla="*/ 4429174 h 6858000"/>
              <a:gd name="connsiteX106" fmla="*/ 334599 w 5734864"/>
              <a:gd name="connsiteY106" fmla="*/ 4449938 h 6858000"/>
              <a:gd name="connsiteX107" fmla="*/ 332890 w 5734864"/>
              <a:gd name="connsiteY107" fmla="*/ 4453515 h 6858000"/>
              <a:gd name="connsiteX108" fmla="*/ 331105 w 5734864"/>
              <a:gd name="connsiteY108" fmla="*/ 4467941 h 6858000"/>
              <a:gd name="connsiteX109" fmla="*/ 324289 w 5734864"/>
              <a:gd name="connsiteY109" fmla="*/ 4471861 h 6858000"/>
              <a:gd name="connsiteX110" fmla="*/ 317079 w 5734864"/>
              <a:gd name="connsiteY110" fmla="*/ 4493468 h 6858000"/>
              <a:gd name="connsiteX111" fmla="*/ 315557 w 5734864"/>
              <a:gd name="connsiteY111" fmla="*/ 4520067 h 6858000"/>
              <a:gd name="connsiteX112" fmla="*/ 315240 w 5734864"/>
              <a:gd name="connsiteY112" fmla="*/ 4536872 h 6858000"/>
              <a:gd name="connsiteX113" fmla="*/ 316200 w 5734864"/>
              <a:gd name="connsiteY113" fmla="*/ 4538297 h 6858000"/>
              <a:gd name="connsiteX114" fmla="*/ 317507 w 5734864"/>
              <a:gd name="connsiteY114" fmla="*/ 4547582 h 6858000"/>
              <a:gd name="connsiteX115" fmla="*/ 323078 w 5734864"/>
              <a:gd name="connsiteY115" fmla="*/ 4592102 h 6858000"/>
              <a:gd name="connsiteX116" fmla="*/ 328722 w 5734864"/>
              <a:gd name="connsiteY116" fmla="*/ 4667914 h 6858000"/>
              <a:gd name="connsiteX117" fmla="*/ 335597 w 5734864"/>
              <a:gd name="connsiteY117" fmla="*/ 4695035 h 6858000"/>
              <a:gd name="connsiteX118" fmla="*/ 339485 w 5734864"/>
              <a:gd name="connsiteY118" fmla="*/ 4695979 h 6858000"/>
              <a:gd name="connsiteX119" fmla="*/ 341089 w 5734864"/>
              <a:gd name="connsiteY119" fmla="*/ 4704268 h 6858000"/>
              <a:gd name="connsiteX120" fmla="*/ 342177 w 5734864"/>
              <a:gd name="connsiteY120" fmla="*/ 4706060 h 6858000"/>
              <a:gd name="connsiteX121" fmla="*/ 347751 w 5734864"/>
              <a:gd name="connsiteY121" fmla="*/ 4716754 h 6858000"/>
              <a:gd name="connsiteX122" fmla="*/ 344125 w 5734864"/>
              <a:gd name="connsiteY122" fmla="*/ 4764669 h 6858000"/>
              <a:gd name="connsiteX123" fmla="*/ 340188 w 5734864"/>
              <a:gd name="connsiteY123" fmla="*/ 4779386 h 6858000"/>
              <a:gd name="connsiteX124" fmla="*/ 335146 w 5734864"/>
              <a:gd name="connsiteY124" fmla="*/ 4787491 h 6858000"/>
              <a:gd name="connsiteX125" fmla="*/ 319124 w 5734864"/>
              <a:gd name="connsiteY125" fmla="*/ 4843514 h 6858000"/>
              <a:gd name="connsiteX126" fmla="*/ 305956 w 5734864"/>
              <a:gd name="connsiteY126" fmla="*/ 4881505 h 6858000"/>
              <a:gd name="connsiteX127" fmla="*/ 301062 w 5734864"/>
              <a:gd name="connsiteY127" fmla="*/ 4889332 h 6858000"/>
              <a:gd name="connsiteX128" fmla="*/ 302141 w 5734864"/>
              <a:gd name="connsiteY128" fmla="*/ 4899400 h 6858000"/>
              <a:gd name="connsiteX129" fmla="*/ 304424 w 5734864"/>
              <a:gd name="connsiteY129" fmla="*/ 4902664 h 6858000"/>
              <a:gd name="connsiteX130" fmla="*/ 293123 w 5734864"/>
              <a:gd name="connsiteY130" fmla="*/ 4932769 h 6858000"/>
              <a:gd name="connsiteX131" fmla="*/ 292275 w 5734864"/>
              <a:gd name="connsiteY131" fmla="*/ 4936482 h 6858000"/>
              <a:gd name="connsiteX132" fmla="*/ 288304 w 5734864"/>
              <a:gd name="connsiteY132" fmla="*/ 4962325 h 6858000"/>
              <a:gd name="connsiteX133" fmla="*/ 287420 w 5734864"/>
              <a:gd name="connsiteY133" fmla="*/ 5042193 h 6858000"/>
              <a:gd name="connsiteX134" fmla="*/ 287020 w 5734864"/>
              <a:gd name="connsiteY134" fmla="*/ 5065655 h 6858000"/>
              <a:gd name="connsiteX135" fmla="*/ 288488 w 5734864"/>
              <a:gd name="connsiteY135" fmla="*/ 5082216 h 6858000"/>
              <a:gd name="connsiteX136" fmla="*/ 282763 w 5734864"/>
              <a:gd name="connsiteY136" fmla="*/ 5127114 h 6858000"/>
              <a:gd name="connsiteX137" fmla="*/ 269316 w 5734864"/>
              <a:gd name="connsiteY137" fmla="*/ 5202682 h 6858000"/>
              <a:gd name="connsiteX138" fmla="*/ 269174 w 5734864"/>
              <a:gd name="connsiteY138" fmla="*/ 5230835 h 6858000"/>
              <a:gd name="connsiteX139" fmla="*/ 272679 w 5734864"/>
              <a:gd name="connsiteY139" fmla="*/ 5232660 h 6858000"/>
              <a:gd name="connsiteX140" fmla="*/ 272160 w 5734864"/>
              <a:gd name="connsiteY140" fmla="*/ 5241150 h 6858000"/>
              <a:gd name="connsiteX141" fmla="*/ 272760 w 5734864"/>
              <a:gd name="connsiteY141" fmla="*/ 5243156 h 6858000"/>
              <a:gd name="connsiteX142" fmla="*/ 275462 w 5734864"/>
              <a:gd name="connsiteY142" fmla="*/ 5254919 h 6858000"/>
              <a:gd name="connsiteX143" fmla="*/ 262897 w 5734864"/>
              <a:gd name="connsiteY143" fmla="*/ 5286259 h 6858000"/>
              <a:gd name="connsiteX144" fmla="*/ 252761 w 5734864"/>
              <a:gd name="connsiteY144" fmla="*/ 5357801 h 6858000"/>
              <a:gd name="connsiteX145" fmla="*/ 242360 w 5734864"/>
              <a:gd name="connsiteY145" fmla="*/ 5460080 h 6858000"/>
              <a:gd name="connsiteX146" fmla="*/ 229880 w 5734864"/>
              <a:gd name="connsiteY146" fmla="*/ 5539714 h 6858000"/>
              <a:gd name="connsiteX147" fmla="*/ 204283 w 5734864"/>
              <a:gd name="connsiteY147" fmla="*/ 5639080 h 6858000"/>
              <a:gd name="connsiteX148" fmla="*/ 198948 w 5734864"/>
              <a:gd name="connsiteY148" fmla="*/ 5710958 h 6858000"/>
              <a:gd name="connsiteX149" fmla="*/ 192367 w 5734864"/>
              <a:gd name="connsiteY149" fmla="*/ 5719859 h 6858000"/>
              <a:gd name="connsiteX150" fmla="*/ 188035 w 5734864"/>
              <a:gd name="connsiteY150" fmla="*/ 5729935 h 6858000"/>
              <a:gd name="connsiteX151" fmla="*/ 188428 w 5734864"/>
              <a:gd name="connsiteY151" fmla="*/ 5731182 h 6858000"/>
              <a:gd name="connsiteX152" fmla="*/ 181635 w 5734864"/>
              <a:gd name="connsiteY152" fmla="*/ 5753538 h 6858000"/>
              <a:gd name="connsiteX153" fmla="*/ 169744 w 5734864"/>
              <a:gd name="connsiteY153" fmla="*/ 5796307 h 6858000"/>
              <a:gd name="connsiteX154" fmla="*/ 170351 w 5734864"/>
              <a:gd name="connsiteY154" fmla="*/ 5796644 h 6858000"/>
              <a:gd name="connsiteX155" fmla="*/ 171559 w 5734864"/>
              <a:gd name="connsiteY155" fmla="*/ 5803435 h 6858000"/>
              <a:gd name="connsiteX156" fmla="*/ 172284 w 5734864"/>
              <a:gd name="connsiteY156" fmla="*/ 5816391 h 6858000"/>
              <a:gd name="connsiteX157" fmla="*/ 182542 w 5734864"/>
              <a:gd name="connsiteY157" fmla="*/ 5846382 h 6858000"/>
              <a:gd name="connsiteX158" fmla="*/ 175877 w 5734864"/>
              <a:gd name="connsiteY158" fmla="*/ 5871336 h 6858000"/>
              <a:gd name="connsiteX159" fmla="*/ 174910 w 5734864"/>
              <a:gd name="connsiteY159" fmla="*/ 5876376 h 6858000"/>
              <a:gd name="connsiteX160" fmla="*/ 175047 w 5734864"/>
              <a:gd name="connsiteY160" fmla="*/ 5876483 h 6858000"/>
              <a:gd name="connsiteX161" fmla="*/ 174335 w 5734864"/>
              <a:gd name="connsiteY161" fmla="*/ 5881814 h 6858000"/>
              <a:gd name="connsiteX162" fmla="*/ 171273 w 5734864"/>
              <a:gd name="connsiteY162" fmla="*/ 5895339 h 6858000"/>
              <a:gd name="connsiteX163" fmla="*/ 171658 w 5734864"/>
              <a:gd name="connsiteY163" fmla="*/ 5898749 h 6858000"/>
              <a:gd name="connsiteX164" fmla="*/ 174658 w 5734864"/>
              <a:gd name="connsiteY164" fmla="*/ 5919558 h 6858000"/>
              <a:gd name="connsiteX165" fmla="*/ 169099 w 5734864"/>
              <a:gd name="connsiteY165" fmla="*/ 5984417 h 6858000"/>
              <a:gd name="connsiteX166" fmla="*/ 162007 w 5734864"/>
              <a:gd name="connsiteY166" fmla="*/ 6049043 h 6858000"/>
              <a:gd name="connsiteX167" fmla="*/ 156875 w 5734864"/>
              <a:gd name="connsiteY167" fmla="*/ 6114000 h 6858000"/>
              <a:gd name="connsiteX168" fmla="*/ 165441 w 5734864"/>
              <a:gd name="connsiteY168" fmla="*/ 6146938 h 6858000"/>
              <a:gd name="connsiteX169" fmla="*/ 165177 w 5734864"/>
              <a:gd name="connsiteY169" fmla="*/ 6150658 h 6858000"/>
              <a:gd name="connsiteX170" fmla="*/ 161772 w 5734864"/>
              <a:gd name="connsiteY170" fmla="*/ 6160011 h 6858000"/>
              <a:gd name="connsiteX171" fmla="*/ 160051 w 5734864"/>
              <a:gd name="connsiteY171" fmla="*/ 6163393 h 6858000"/>
              <a:gd name="connsiteX172" fmla="*/ 158473 w 5734864"/>
              <a:gd name="connsiteY172" fmla="*/ 6168628 h 6858000"/>
              <a:gd name="connsiteX173" fmla="*/ 158573 w 5734864"/>
              <a:gd name="connsiteY173" fmla="*/ 6168799 h 6858000"/>
              <a:gd name="connsiteX174" fmla="*/ 146463 w 5734864"/>
              <a:gd name="connsiteY174" fmla="*/ 6196671 h 6858000"/>
              <a:gd name="connsiteX175" fmla="*/ 150209 w 5734864"/>
              <a:gd name="connsiteY175" fmla="*/ 6232365 h 6858000"/>
              <a:gd name="connsiteX176" fmla="*/ 148544 w 5734864"/>
              <a:gd name="connsiteY176" fmla="*/ 6246162 h 6858000"/>
              <a:gd name="connsiteX177" fmla="*/ 148403 w 5734864"/>
              <a:gd name="connsiteY177" fmla="*/ 6253754 h 6858000"/>
              <a:gd name="connsiteX178" fmla="*/ 138880 w 5734864"/>
              <a:gd name="connsiteY178" fmla="*/ 6276449 h 6858000"/>
              <a:gd name="connsiteX179" fmla="*/ 138683 w 5734864"/>
              <a:gd name="connsiteY179" fmla="*/ 6279721 h 6858000"/>
              <a:gd name="connsiteX180" fmla="*/ 130721 w 5734864"/>
              <a:gd name="connsiteY180" fmla="*/ 6293675 h 6858000"/>
              <a:gd name="connsiteX181" fmla="*/ 120717 w 5734864"/>
              <a:gd name="connsiteY181" fmla="*/ 6313967 h 6858000"/>
              <a:gd name="connsiteX182" fmla="*/ 120841 w 5734864"/>
              <a:gd name="connsiteY182" fmla="*/ 6315437 h 6858000"/>
              <a:gd name="connsiteX183" fmla="*/ 115208 w 5734864"/>
              <a:gd name="connsiteY183" fmla="*/ 6324024 h 6858000"/>
              <a:gd name="connsiteX184" fmla="*/ 101217 w 5734864"/>
              <a:gd name="connsiteY184" fmla="*/ 6365923 h 6858000"/>
              <a:gd name="connsiteX185" fmla="*/ 74946 w 5734864"/>
              <a:gd name="connsiteY185" fmla="*/ 6556817 h 6858000"/>
              <a:gd name="connsiteX186" fmla="*/ 16001 w 5734864"/>
              <a:gd name="connsiteY186" fmla="*/ 6808678 h 6858000"/>
              <a:gd name="connsiteX187" fmla="*/ 0 w 5734864"/>
              <a:gd name="connsiteY187" fmla="*/ 6858000 h 6858000"/>
              <a:gd name="connsiteX188" fmla="*/ 5734864 w 5734864"/>
              <a:gd name="connsiteY188" fmla="*/ 685800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6695 w 5734864"/>
              <a:gd name="connsiteY13" fmla="*/ 1035077 h 6858000"/>
              <a:gd name="connsiteX14" fmla="*/ 847865 w 5734864"/>
              <a:gd name="connsiteY14" fmla="*/ 1070795 h 6858000"/>
              <a:gd name="connsiteX15" fmla="*/ 862786 w 5734864"/>
              <a:gd name="connsiteY15" fmla="*/ 1238994 h 6858000"/>
              <a:gd name="connsiteX16" fmla="*/ 859345 w 5734864"/>
              <a:gd name="connsiteY16" fmla="*/ 1380427 h 6858000"/>
              <a:gd name="connsiteX17" fmla="*/ 855172 w 5734864"/>
              <a:gd name="connsiteY17" fmla="*/ 1435262 h 6858000"/>
              <a:gd name="connsiteX18" fmla="*/ 860494 w 5734864"/>
              <a:gd name="connsiteY18" fmla="*/ 1453861 h 6858000"/>
              <a:gd name="connsiteX19" fmla="*/ 853731 w 5734864"/>
              <a:gd name="connsiteY19" fmla="*/ 1467047 h 6858000"/>
              <a:gd name="connsiteX20" fmla="*/ 845847 w 5734864"/>
              <a:gd name="connsiteY20" fmla="*/ 1502307 h 6858000"/>
              <a:gd name="connsiteX21" fmla="*/ 817613 w 5734864"/>
              <a:gd name="connsiteY21" fmla="*/ 1565166 h 6858000"/>
              <a:gd name="connsiteX22" fmla="*/ 804223 w 5734864"/>
              <a:gd name="connsiteY22" fmla="*/ 1601941 h 6858000"/>
              <a:gd name="connsiteX23" fmla="*/ 791773 w 5734864"/>
              <a:gd name="connsiteY23" fmla="*/ 1627005 h 6858000"/>
              <a:gd name="connsiteX24" fmla="*/ 774645 w 5734864"/>
              <a:gd name="connsiteY24" fmla="*/ 1699922 h 6858000"/>
              <a:gd name="connsiteX25" fmla="*/ 752343 w 5734864"/>
              <a:gd name="connsiteY25" fmla="*/ 1824604 h 6858000"/>
              <a:gd name="connsiteX26" fmla="*/ 746254 w 5734864"/>
              <a:gd name="connsiteY26" fmla="*/ 1850222 h 6858000"/>
              <a:gd name="connsiteX27" fmla="*/ 728600 w 5734864"/>
              <a:gd name="connsiteY27" fmla="*/ 1869603 h 6858000"/>
              <a:gd name="connsiteX28" fmla="*/ 724396 w 5734864"/>
              <a:gd name="connsiteY28" fmla="*/ 1883104 h 6858000"/>
              <a:gd name="connsiteX29" fmla="*/ 722165 w 5734864"/>
              <a:gd name="connsiteY29" fmla="*/ 1885924 h 6858000"/>
              <a:gd name="connsiteX30" fmla="*/ 721338 w 5734864"/>
              <a:gd name="connsiteY30" fmla="*/ 1887123 h 6858000"/>
              <a:gd name="connsiteX31" fmla="*/ 714840 w 5734864"/>
              <a:gd name="connsiteY31" fmla="*/ 1902274 h 6858000"/>
              <a:gd name="connsiteX32" fmla="*/ 722847 w 5734864"/>
              <a:gd name="connsiteY32" fmla="*/ 1929891 h 6858000"/>
              <a:gd name="connsiteX33" fmla="*/ 714660 w 5734864"/>
              <a:gd name="connsiteY33" fmla="*/ 1982709 h 6858000"/>
              <a:gd name="connsiteX34" fmla="*/ 710759 w 5734864"/>
              <a:gd name="connsiteY34" fmla="*/ 2013010 h 6858000"/>
              <a:gd name="connsiteX35" fmla="*/ 697927 w 5734864"/>
              <a:gd name="connsiteY35" fmla="*/ 2069833 h 6858000"/>
              <a:gd name="connsiteX36" fmla="*/ 693594 w 5734864"/>
              <a:gd name="connsiteY36" fmla="*/ 2103731 h 6858000"/>
              <a:gd name="connsiteX37" fmla="*/ 691109 w 5734864"/>
              <a:gd name="connsiteY37" fmla="*/ 2124027 h 6858000"/>
              <a:gd name="connsiteX38" fmla="*/ 676593 w 5734864"/>
              <a:gd name="connsiteY38" fmla="*/ 2176182 h 6858000"/>
              <a:gd name="connsiteX39" fmla="*/ 633227 w 5734864"/>
              <a:gd name="connsiteY39" fmla="*/ 2258036 h 6858000"/>
              <a:gd name="connsiteX40" fmla="*/ 625564 w 5734864"/>
              <a:gd name="connsiteY40" fmla="*/ 2284567 h 6858000"/>
              <a:gd name="connsiteX41" fmla="*/ 627074 w 5734864"/>
              <a:gd name="connsiteY41" fmla="*/ 2289605 h 6858000"/>
              <a:gd name="connsiteX42" fmla="*/ 614574 w 5734864"/>
              <a:gd name="connsiteY42" fmla="*/ 2308717 h 6858000"/>
              <a:gd name="connsiteX43" fmla="*/ 606890 w 5734864"/>
              <a:gd name="connsiteY43" fmla="*/ 2320662 h 6858000"/>
              <a:gd name="connsiteX44" fmla="*/ 605558 w 5734864"/>
              <a:gd name="connsiteY44" fmla="*/ 2327897 h 6858000"/>
              <a:gd name="connsiteX45" fmla="*/ 602202 w 5734864"/>
              <a:gd name="connsiteY45" fmla="*/ 2357749 h 6858000"/>
              <a:gd name="connsiteX46" fmla="*/ 600213 w 5734864"/>
              <a:gd name="connsiteY46" fmla="*/ 2364905 h 6858000"/>
              <a:gd name="connsiteX47" fmla="*/ 597160 w 5734864"/>
              <a:gd name="connsiteY47" fmla="*/ 2388351 h 6858000"/>
              <a:gd name="connsiteX48" fmla="*/ 597982 w 5734864"/>
              <a:gd name="connsiteY48" fmla="*/ 2402296 h 6858000"/>
              <a:gd name="connsiteX49" fmla="*/ 593150 w 5734864"/>
              <a:gd name="connsiteY49" fmla="*/ 2420015 h 6858000"/>
              <a:gd name="connsiteX50" fmla="*/ 592833 w 5734864"/>
              <a:gd name="connsiteY50" fmla="*/ 2422749 h 6858000"/>
              <a:gd name="connsiteX51" fmla="*/ 594479 w 5734864"/>
              <a:gd name="connsiteY51" fmla="*/ 2426002 h 6858000"/>
              <a:gd name="connsiteX52" fmla="*/ 591963 w 5734864"/>
              <a:gd name="connsiteY52" fmla="*/ 2431950 h 6858000"/>
              <a:gd name="connsiteX53" fmla="*/ 591544 w 5734864"/>
              <a:gd name="connsiteY53" fmla="*/ 2433897 h 6858000"/>
              <a:gd name="connsiteX54" fmla="*/ 589519 w 5734864"/>
              <a:gd name="connsiteY54" fmla="*/ 2451398 h 6858000"/>
              <a:gd name="connsiteX55" fmla="*/ 590037 w 5734864"/>
              <a:gd name="connsiteY55" fmla="*/ 2455536 h 6858000"/>
              <a:gd name="connsiteX56" fmla="*/ 588179 w 5734864"/>
              <a:gd name="connsiteY56" fmla="*/ 2462981 h 6858000"/>
              <a:gd name="connsiteX57" fmla="*/ 583434 w 5734864"/>
              <a:gd name="connsiteY57" fmla="*/ 2503991 h 6858000"/>
              <a:gd name="connsiteX58" fmla="*/ 567942 w 5734864"/>
              <a:gd name="connsiteY58" fmla="*/ 2652936 h 6858000"/>
              <a:gd name="connsiteX59" fmla="*/ 573869 w 5734864"/>
              <a:gd name="connsiteY59" fmla="*/ 2670188 h 6858000"/>
              <a:gd name="connsiteX60" fmla="*/ 575243 w 5734864"/>
              <a:gd name="connsiteY60" fmla="*/ 2688114 h 6858000"/>
              <a:gd name="connsiteX61" fmla="*/ 573824 w 5734864"/>
              <a:gd name="connsiteY61" fmla="*/ 2689856 h 6858000"/>
              <a:gd name="connsiteX62" fmla="*/ 570699 w 5734864"/>
              <a:gd name="connsiteY62" fmla="*/ 2709353 h 6858000"/>
              <a:gd name="connsiteX63" fmla="*/ 573192 w 5734864"/>
              <a:gd name="connsiteY63" fmla="*/ 2714527 h 6858000"/>
              <a:gd name="connsiteX64" fmla="*/ 572044 w 5734864"/>
              <a:gd name="connsiteY64" fmla="*/ 2728187 h 6858000"/>
              <a:gd name="connsiteX65" fmla="*/ 572465 w 5734864"/>
              <a:gd name="connsiteY65" fmla="*/ 2755863 h 6858000"/>
              <a:gd name="connsiteX66" fmla="*/ 570028 w 5734864"/>
              <a:gd name="connsiteY66" fmla="*/ 2760324 h 6858000"/>
              <a:gd name="connsiteX67" fmla="*/ 566748 w 5734864"/>
              <a:gd name="connsiteY67" fmla="*/ 2800948 h 6858000"/>
              <a:gd name="connsiteX68" fmla="*/ 565509 w 5734864"/>
              <a:gd name="connsiteY68" fmla="*/ 2801167 h 6858000"/>
              <a:gd name="connsiteX69" fmla="*/ 559367 w 5734864"/>
              <a:gd name="connsiteY69" fmla="*/ 2811129 h 6858000"/>
              <a:gd name="connsiteX70" fmla="*/ 550354 w 5734864"/>
              <a:gd name="connsiteY70" fmla="*/ 2830949 h 6858000"/>
              <a:gd name="connsiteX71" fmla="*/ 514795 w 5734864"/>
              <a:gd name="connsiteY71" fmla="*/ 2872433 h 6858000"/>
              <a:gd name="connsiteX72" fmla="*/ 509875 w 5734864"/>
              <a:gd name="connsiteY72" fmla="*/ 2923099 h 6858000"/>
              <a:gd name="connsiteX73" fmla="*/ 509577 w 5734864"/>
              <a:gd name="connsiteY73" fmla="*/ 2923197 h 6858000"/>
              <a:gd name="connsiteX74" fmla="*/ 507597 w 5734864"/>
              <a:gd name="connsiteY74" fmla="*/ 2931868 h 6858000"/>
              <a:gd name="connsiteX75" fmla="*/ 507379 w 5734864"/>
              <a:gd name="connsiteY75" fmla="*/ 2938322 h 6858000"/>
              <a:gd name="connsiteX76" fmla="*/ 504725 w 5734864"/>
              <a:gd name="connsiteY76" fmla="*/ 2954519 h 6858000"/>
              <a:gd name="connsiteX77" fmla="*/ 502018 w 5734864"/>
              <a:gd name="connsiteY77" fmla="*/ 2959643 h 6858000"/>
              <a:gd name="connsiteX78" fmla="*/ 498360 w 5734864"/>
              <a:gd name="connsiteY78" fmla="*/ 2961019 h 6858000"/>
              <a:gd name="connsiteX79" fmla="*/ 498483 w 5734864"/>
              <a:gd name="connsiteY79" fmla="*/ 2962590 h 6858000"/>
              <a:gd name="connsiteX80" fmla="*/ 484403 w 5734864"/>
              <a:gd name="connsiteY80" fmla="*/ 2990538 h 6858000"/>
              <a:gd name="connsiteX81" fmla="*/ 463075 w 5734864"/>
              <a:gd name="connsiteY81" fmla="*/ 3055956 h 6858000"/>
              <a:gd name="connsiteX82" fmla="*/ 455013 w 5734864"/>
              <a:gd name="connsiteY82" fmla="*/ 3094482 h 6858000"/>
              <a:gd name="connsiteX83" fmla="*/ 428391 w 5734864"/>
              <a:gd name="connsiteY83" fmla="*/ 3198850 h 6858000"/>
              <a:gd name="connsiteX84" fmla="*/ 401440 w 5734864"/>
              <a:gd name="connsiteY84" fmla="*/ 3307560 h 6858000"/>
              <a:gd name="connsiteX85" fmla="*/ 386076 w 5734864"/>
              <a:gd name="connsiteY85" fmla="*/ 3373943 h 6858000"/>
              <a:gd name="connsiteX86" fmla="*/ 374726 w 5734864"/>
              <a:gd name="connsiteY86" fmla="*/ 3381364 h 6858000"/>
              <a:gd name="connsiteX87" fmla="*/ 369145 w 5734864"/>
              <a:gd name="connsiteY87" fmla="*/ 3383729 h 6858000"/>
              <a:gd name="connsiteX88" fmla="*/ 364294 w 5734864"/>
              <a:gd name="connsiteY88" fmla="*/ 3414159 h 6858000"/>
              <a:gd name="connsiteX89" fmla="*/ 366450 w 5734864"/>
              <a:gd name="connsiteY89" fmla="*/ 3436925 h 6858000"/>
              <a:gd name="connsiteX90" fmla="*/ 351743 w 5734864"/>
              <a:gd name="connsiteY90" fmla="*/ 3521619 h 6858000"/>
              <a:gd name="connsiteX91" fmla="*/ 345784 w 5734864"/>
              <a:gd name="connsiteY91" fmla="*/ 3603757 h 6858000"/>
              <a:gd name="connsiteX92" fmla="*/ 344198 w 5734864"/>
              <a:gd name="connsiteY92" fmla="*/ 3652424 h 6858000"/>
              <a:gd name="connsiteX93" fmla="*/ 352450 w 5734864"/>
              <a:gd name="connsiteY93" fmla="*/ 3665222 h 6858000"/>
              <a:gd name="connsiteX94" fmla="*/ 342621 w 5734864"/>
              <a:gd name="connsiteY94" fmla="*/ 3700804 h 6858000"/>
              <a:gd name="connsiteX95" fmla="*/ 341514 w 5734864"/>
              <a:gd name="connsiteY95" fmla="*/ 3734774 h 6858000"/>
              <a:gd name="connsiteX96" fmla="*/ 340607 w 5734864"/>
              <a:gd name="connsiteY96" fmla="*/ 3785153 h 6858000"/>
              <a:gd name="connsiteX97" fmla="*/ 340707 w 5734864"/>
              <a:gd name="connsiteY97" fmla="*/ 3788177 h 6858000"/>
              <a:gd name="connsiteX98" fmla="*/ 340361 w 5734864"/>
              <a:gd name="connsiteY98" fmla="*/ 3798803 h 6858000"/>
              <a:gd name="connsiteX99" fmla="*/ 339642 w 5734864"/>
              <a:gd name="connsiteY99" fmla="*/ 3838750 h 6858000"/>
              <a:gd name="connsiteX100" fmla="*/ 360295 w 5734864"/>
              <a:gd name="connsiteY100" fmla="*/ 4015196 h 6858000"/>
              <a:gd name="connsiteX101" fmla="*/ 339043 w 5734864"/>
              <a:gd name="connsiteY101" fmla="*/ 4052778 h 6858000"/>
              <a:gd name="connsiteX102" fmla="*/ 339343 w 5734864"/>
              <a:gd name="connsiteY102" fmla="*/ 4096257 h 6858000"/>
              <a:gd name="connsiteX103" fmla="*/ 340786 w 5734864"/>
              <a:gd name="connsiteY103" fmla="*/ 4321136 h 6858000"/>
              <a:gd name="connsiteX104" fmla="*/ 343158 w 5734864"/>
              <a:gd name="connsiteY104" fmla="*/ 4429174 h 6858000"/>
              <a:gd name="connsiteX105" fmla="*/ 334599 w 5734864"/>
              <a:gd name="connsiteY105" fmla="*/ 4449938 h 6858000"/>
              <a:gd name="connsiteX106" fmla="*/ 332890 w 5734864"/>
              <a:gd name="connsiteY106" fmla="*/ 4453515 h 6858000"/>
              <a:gd name="connsiteX107" fmla="*/ 331105 w 5734864"/>
              <a:gd name="connsiteY107" fmla="*/ 4467941 h 6858000"/>
              <a:gd name="connsiteX108" fmla="*/ 324289 w 5734864"/>
              <a:gd name="connsiteY108" fmla="*/ 4471861 h 6858000"/>
              <a:gd name="connsiteX109" fmla="*/ 317079 w 5734864"/>
              <a:gd name="connsiteY109" fmla="*/ 4493468 h 6858000"/>
              <a:gd name="connsiteX110" fmla="*/ 315557 w 5734864"/>
              <a:gd name="connsiteY110" fmla="*/ 4520067 h 6858000"/>
              <a:gd name="connsiteX111" fmla="*/ 315240 w 5734864"/>
              <a:gd name="connsiteY111" fmla="*/ 4536872 h 6858000"/>
              <a:gd name="connsiteX112" fmla="*/ 316200 w 5734864"/>
              <a:gd name="connsiteY112" fmla="*/ 4538297 h 6858000"/>
              <a:gd name="connsiteX113" fmla="*/ 317507 w 5734864"/>
              <a:gd name="connsiteY113" fmla="*/ 4547582 h 6858000"/>
              <a:gd name="connsiteX114" fmla="*/ 323078 w 5734864"/>
              <a:gd name="connsiteY114" fmla="*/ 4592102 h 6858000"/>
              <a:gd name="connsiteX115" fmla="*/ 328722 w 5734864"/>
              <a:gd name="connsiteY115" fmla="*/ 4667914 h 6858000"/>
              <a:gd name="connsiteX116" fmla="*/ 335597 w 5734864"/>
              <a:gd name="connsiteY116" fmla="*/ 4695035 h 6858000"/>
              <a:gd name="connsiteX117" fmla="*/ 339485 w 5734864"/>
              <a:gd name="connsiteY117" fmla="*/ 4695979 h 6858000"/>
              <a:gd name="connsiteX118" fmla="*/ 341089 w 5734864"/>
              <a:gd name="connsiteY118" fmla="*/ 4704268 h 6858000"/>
              <a:gd name="connsiteX119" fmla="*/ 342177 w 5734864"/>
              <a:gd name="connsiteY119" fmla="*/ 4706060 h 6858000"/>
              <a:gd name="connsiteX120" fmla="*/ 347751 w 5734864"/>
              <a:gd name="connsiteY120" fmla="*/ 4716754 h 6858000"/>
              <a:gd name="connsiteX121" fmla="*/ 344125 w 5734864"/>
              <a:gd name="connsiteY121" fmla="*/ 4764669 h 6858000"/>
              <a:gd name="connsiteX122" fmla="*/ 340188 w 5734864"/>
              <a:gd name="connsiteY122" fmla="*/ 4779386 h 6858000"/>
              <a:gd name="connsiteX123" fmla="*/ 335146 w 5734864"/>
              <a:gd name="connsiteY123" fmla="*/ 4787491 h 6858000"/>
              <a:gd name="connsiteX124" fmla="*/ 319124 w 5734864"/>
              <a:gd name="connsiteY124" fmla="*/ 4843514 h 6858000"/>
              <a:gd name="connsiteX125" fmla="*/ 305956 w 5734864"/>
              <a:gd name="connsiteY125" fmla="*/ 4881505 h 6858000"/>
              <a:gd name="connsiteX126" fmla="*/ 301062 w 5734864"/>
              <a:gd name="connsiteY126" fmla="*/ 4889332 h 6858000"/>
              <a:gd name="connsiteX127" fmla="*/ 302141 w 5734864"/>
              <a:gd name="connsiteY127" fmla="*/ 4899400 h 6858000"/>
              <a:gd name="connsiteX128" fmla="*/ 304424 w 5734864"/>
              <a:gd name="connsiteY128" fmla="*/ 4902664 h 6858000"/>
              <a:gd name="connsiteX129" fmla="*/ 293123 w 5734864"/>
              <a:gd name="connsiteY129" fmla="*/ 4932769 h 6858000"/>
              <a:gd name="connsiteX130" fmla="*/ 292275 w 5734864"/>
              <a:gd name="connsiteY130" fmla="*/ 4936482 h 6858000"/>
              <a:gd name="connsiteX131" fmla="*/ 288304 w 5734864"/>
              <a:gd name="connsiteY131" fmla="*/ 4962325 h 6858000"/>
              <a:gd name="connsiteX132" fmla="*/ 287420 w 5734864"/>
              <a:gd name="connsiteY132" fmla="*/ 5042193 h 6858000"/>
              <a:gd name="connsiteX133" fmla="*/ 287020 w 5734864"/>
              <a:gd name="connsiteY133" fmla="*/ 5065655 h 6858000"/>
              <a:gd name="connsiteX134" fmla="*/ 288488 w 5734864"/>
              <a:gd name="connsiteY134" fmla="*/ 5082216 h 6858000"/>
              <a:gd name="connsiteX135" fmla="*/ 282763 w 5734864"/>
              <a:gd name="connsiteY135" fmla="*/ 5127114 h 6858000"/>
              <a:gd name="connsiteX136" fmla="*/ 269316 w 5734864"/>
              <a:gd name="connsiteY136" fmla="*/ 5202682 h 6858000"/>
              <a:gd name="connsiteX137" fmla="*/ 269174 w 5734864"/>
              <a:gd name="connsiteY137" fmla="*/ 5230835 h 6858000"/>
              <a:gd name="connsiteX138" fmla="*/ 272679 w 5734864"/>
              <a:gd name="connsiteY138" fmla="*/ 5232660 h 6858000"/>
              <a:gd name="connsiteX139" fmla="*/ 272160 w 5734864"/>
              <a:gd name="connsiteY139" fmla="*/ 5241150 h 6858000"/>
              <a:gd name="connsiteX140" fmla="*/ 272760 w 5734864"/>
              <a:gd name="connsiteY140" fmla="*/ 5243156 h 6858000"/>
              <a:gd name="connsiteX141" fmla="*/ 275462 w 5734864"/>
              <a:gd name="connsiteY141" fmla="*/ 5254919 h 6858000"/>
              <a:gd name="connsiteX142" fmla="*/ 262897 w 5734864"/>
              <a:gd name="connsiteY142" fmla="*/ 5286259 h 6858000"/>
              <a:gd name="connsiteX143" fmla="*/ 252761 w 5734864"/>
              <a:gd name="connsiteY143" fmla="*/ 5357801 h 6858000"/>
              <a:gd name="connsiteX144" fmla="*/ 242360 w 5734864"/>
              <a:gd name="connsiteY144" fmla="*/ 5460080 h 6858000"/>
              <a:gd name="connsiteX145" fmla="*/ 229880 w 5734864"/>
              <a:gd name="connsiteY145" fmla="*/ 5539714 h 6858000"/>
              <a:gd name="connsiteX146" fmla="*/ 204283 w 5734864"/>
              <a:gd name="connsiteY146" fmla="*/ 5639080 h 6858000"/>
              <a:gd name="connsiteX147" fmla="*/ 198948 w 5734864"/>
              <a:gd name="connsiteY147" fmla="*/ 5710958 h 6858000"/>
              <a:gd name="connsiteX148" fmla="*/ 192367 w 5734864"/>
              <a:gd name="connsiteY148" fmla="*/ 5719859 h 6858000"/>
              <a:gd name="connsiteX149" fmla="*/ 188035 w 5734864"/>
              <a:gd name="connsiteY149" fmla="*/ 5729935 h 6858000"/>
              <a:gd name="connsiteX150" fmla="*/ 188428 w 5734864"/>
              <a:gd name="connsiteY150" fmla="*/ 5731182 h 6858000"/>
              <a:gd name="connsiteX151" fmla="*/ 181635 w 5734864"/>
              <a:gd name="connsiteY151" fmla="*/ 5753538 h 6858000"/>
              <a:gd name="connsiteX152" fmla="*/ 169744 w 5734864"/>
              <a:gd name="connsiteY152" fmla="*/ 5796307 h 6858000"/>
              <a:gd name="connsiteX153" fmla="*/ 170351 w 5734864"/>
              <a:gd name="connsiteY153" fmla="*/ 5796644 h 6858000"/>
              <a:gd name="connsiteX154" fmla="*/ 171559 w 5734864"/>
              <a:gd name="connsiteY154" fmla="*/ 5803435 h 6858000"/>
              <a:gd name="connsiteX155" fmla="*/ 172284 w 5734864"/>
              <a:gd name="connsiteY155" fmla="*/ 5816391 h 6858000"/>
              <a:gd name="connsiteX156" fmla="*/ 182542 w 5734864"/>
              <a:gd name="connsiteY156" fmla="*/ 5846382 h 6858000"/>
              <a:gd name="connsiteX157" fmla="*/ 175877 w 5734864"/>
              <a:gd name="connsiteY157" fmla="*/ 5871336 h 6858000"/>
              <a:gd name="connsiteX158" fmla="*/ 174910 w 5734864"/>
              <a:gd name="connsiteY158" fmla="*/ 5876376 h 6858000"/>
              <a:gd name="connsiteX159" fmla="*/ 175047 w 5734864"/>
              <a:gd name="connsiteY159" fmla="*/ 5876483 h 6858000"/>
              <a:gd name="connsiteX160" fmla="*/ 174335 w 5734864"/>
              <a:gd name="connsiteY160" fmla="*/ 5881814 h 6858000"/>
              <a:gd name="connsiteX161" fmla="*/ 171273 w 5734864"/>
              <a:gd name="connsiteY161" fmla="*/ 5895339 h 6858000"/>
              <a:gd name="connsiteX162" fmla="*/ 171658 w 5734864"/>
              <a:gd name="connsiteY162" fmla="*/ 5898749 h 6858000"/>
              <a:gd name="connsiteX163" fmla="*/ 174658 w 5734864"/>
              <a:gd name="connsiteY163" fmla="*/ 5919558 h 6858000"/>
              <a:gd name="connsiteX164" fmla="*/ 169099 w 5734864"/>
              <a:gd name="connsiteY164" fmla="*/ 5984417 h 6858000"/>
              <a:gd name="connsiteX165" fmla="*/ 162007 w 5734864"/>
              <a:gd name="connsiteY165" fmla="*/ 6049043 h 6858000"/>
              <a:gd name="connsiteX166" fmla="*/ 156875 w 5734864"/>
              <a:gd name="connsiteY166" fmla="*/ 6114000 h 6858000"/>
              <a:gd name="connsiteX167" fmla="*/ 165441 w 5734864"/>
              <a:gd name="connsiteY167" fmla="*/ 6146938 h 6858000"/>
              <a:gd name="connsiteX168" fmla="*/ 165177 w 5734864"/>
              <a:gd name="connsiteY168" fmla="*/ 6150658 h 6858000"/>
              <a:gd name="connsiteX169" fmla="*/ 161772 w 5734864"/>
              <a:gd name="connsiteY169" fmla="*/ 6160011 h 6858000"/>
              <a:gd name="connsiteX170" fmla="*/ 160051 w 5734864"/>
              <a:gd name="connsiteY170" fmla="*/ 6163393 h 6858000"/>
              <a:gd name="connsiteX171" fmla="*/ 158473 w 5734864"/>
              <a:gd name="connsiteY171" fmla="*/ 6168628 h 6858000"/>
              <a:gd name="connsiteX172" fmla="*/ 158573 w 5734864"/>
              <a:gd name="connsiteY172" fmla="*/ 6168799 h 6858000"/>
              <a:gd name="connsiteX173" fmla="*/ 146463 w 5734864"/>
              <a:gd name="connsiteY173" fmla="*/ 6196671 h 6858000"/>
              <a:gd name="connsiteX174" fmla="*/ 150209 w 5734864"/>
              <a:gd name="connsiteY174" fmla="*/ 6232365 h 6858000"/>
              <a:gd name="connsiteX175" fmla="*/ 148544 w 5734864"/>
              <a:gd name="connsiteY175" fmla="*/ 6246162 h 6858000"/>
              <a:gd name="connsiteX176" fmla="*/ 148403 w 5734864"/>
              <a:gd name="connsiteY176" fmla="*/ 6253754 h 6858000"/>
              <a:gd name="connsiteX177" fmla="*/ 138880 w 5734864"/>
              <a:gd name="connsiteY177" fmla="*/ 6276449 h 6858000"/>
              <a:gd name="connsiteX178" fmla="*/ 138683 w 5734864"/>
              <a:gd name="connsiteY178" fmla="*/ 6279721 h 6858000"/>
              <a:gd name="connsiteX179" fmla="*/ 130721 w 5734864"/>
              <a:gd name="connsiteY179" fmla="*/ 6293675 h 6858000"/>
              <a:gd name="connsiteX180" fmla="*/ 120717 w 5734864"/>
              <a:gd name="connsiteY180" fmla="*/ 6313967 h 6858000"/>
              <a:gd name="connsiteX181" fmla="*/ 120841 w 5734864"/>
              <a:gd name="connsiteY181" fmla="*/ 6315437 h 6858000"/>
              <a:gd name="connsiteX182" fmla="*/ 115208 w 5734864"/>
              <a:gd name="connsiteY182" fmla="*/ 6324024 h 6858000"/>
              <a:gd name="connsiteX183" fmla="*/ 101217 w 5734864"/>
              <a:gd name="connsiteY183" fmla="*/ 6365923 h 6858000"/>
              <a:gd name="connsiteX184" fmla="*/ 74946 w 5734864"/>
              <a:gd name="connsiteY184" fmla="*/ 6556817 h 6858000"/>
              <a:gd name="connsiteX185" fmla="*/ 16001 w 5734864"/>
              <a:gd name="connsiteY185" fmla="*/ 6808678 h 6858000"/>
              <a:gd name="connsiteX186" fmla="*/ 0 w 5734864"/>
              <a:gd name="connsiteY186" fmla="*/ 6858000 h 6858000"/>
              <a:gd name="connsiteX187" fmla="*/ 5734864 w 5734864"/>
              <a:gd name="connsiteY187" fmla="*/ 6858000 h 6858000"/>
              <a:gd name="connsiteX188" fmla="*/ 5734864 w 5734864"/>
              <a:gd name="connsiteY188" fmla="*/ 0 h 6858000"/>
              <a:gd name="connsiteX0" fmla="*/ 5734864 w 5734864"/>
              <a:gd name="connsiteY0" fmla="*/ 0 h 6858000"/>
              <a:gd name="connsiteX1" fmla="*/ 771611 w 5734864"/>
              <a:gd name="connsiteY1" fmla="*/ 0 h 6858000"/>
              <a:gd name="connsiteX2" fmla="*/ 771679 w 5734864"/>
              <a:gd name="connsiteY2" fmla="*/ 49108 h 6858000"/>
              <a:gd name="connsiteX3" fmla="*/ 794248 w 5734864"/>
              <a:gd name="connsiteY3" fmla="*/ 200968 h 6858000"/>
              <a:gd name="connsiteX4" fmla="*/ 801749 w 5734864"/>
              <a:gd name="connsiteY4" fmla="*/ 414071 h 6858000"/>
              <a:gd name="connsiteX5" fmla="*/ 818548 w 5734864"/>
              <a:gd name="connsiteY5" fmla="*/ 585467 h 6858000"/>
              <a:gd name="connsiteX6" fmla="*/ 857476 w 5734864"/>
              <a:gd name="connsiteY6" fmla="*/ 800623 h 6858000"/>
              <a:gd name="connsiteX7" fmla="*/ 851083 w 5734864"/>
              <a:gd name="connsiteY7" fmla="*/ 878903 h 6858000"/>
              <a:gd name="connsiteX8" fmla="*/ 873564 w 5734864"/>
              <a:gd name="connsiteY8" fmla="*/ 943826 h 6858000"/>
              <a:gd name="connsiteX9" fmla="*/ 864705 w 5734864"/>
              <a:gd name="connsiteY9" fmla="*/ 973328 h 6858000"/>
              <a:gd name="connsiteX10" fmla="*/ 862869 w 5734864"/>
              <a:gd name="connsiteY10" fmla="*/ 978457 h 6858000"/>
              <a:gd name="connsiteX11" fmla="*/ 862233 w 5734864"/>
              <a:gd name="connsiteY11" fmla="*/ 998041 h 6858000"/>
              <a:gd name="connsiteX12" fmla="*/ 853665 w 5734864"/>
              <a:gd name="connsiteY12" fmla="*/ 1004750 h 6858000"/>
              <a:gd name="connsiteX13" fmla="*/ 847865 w 5734864"/>
              <a:gd name="connsiteY13" fmla="*/ 1070795 h 6858000"/>
              <a:gd name="connsiteX14" fmla="*/ 862786 w 5734864"/>
              <a:gd name="connsiteY14" fmla="*/ 1238994 h 6858000"/>
              <a:gd name="connsiteX15" fmla="*/ 859345 w 5734864"/>
              <a:gd name="connsiteY15" fmla="*/ 1380427 h 6858000"/>
              <a:gd name="connsiteX16" fmla="*/ 855172 w 5734864"/>
              <a:gd name="connsiteY16" fmla="*/ 1435262 h 6858000"/>
              <a:gd name="connsiteX17" fmla="*/ 860494 w 5734864"/>
              <a:gd name="connsiteY17" fmla="*/ 1453861 h 6858000"/>
              <a:gd name="connsiteX18" fmla="*/ 853731 w 5734864"/>
              <a:gd name="connsiteY18" fmla="*/ 1467047 h 6858000"/>
              <a:gd name="connsiteX19" fmla="*/ 845847 w 5734864"/>
              <a:gd name="connsiteY19" fmla="*/ 1502307 h 6858000"/>
              <a:gd name="connsiteX20" fmla="*/ 817613 w 5734864"/>
              <a:gd name="connsiteY20" fmla="*/ 1565166 h 6858000"/>
              <a:gd name="connsiteX21" fmla="*/ 804223 w 5734864"/>
              <a:gd name="connsiteY21" fmla="*/ 1601941 h 6858000"/>
              <a:gd name="connsiteX22" fmla="*/ 791773 w 5734864"/>
              <a:gd name="connsiteY22" fmla="*/ 1627005 h 6858000"/>
              <a:gd name="connsiteX23" fmla="*/ 774645 w 5734864"/>
              <a:gd name="connsiteY23" fmla="*/ 1699922 h 6858000"/>
              <a:gd name="connsiteX24" fmla="*/ 752343 w 5734864"/>
              <a:gd name="connsiteY24" fmla="*/ 1824604 h 6858000"/>
              <a:gd name="connsiteX25" fmla="*/ 746254 w 5734864"/>
              <a:gd name="connsiteY25" fmla="*/ 1850222 h 6858000"/>
              <a:gd name="connsiteX26" fmla="*/ 728600 w 5734864"/>
              <a:gd name="connsiteY26" fmla="*/ 1869603 h 6858000"/>
              <a:gd name="connsiteX27" fmla="*/ 724396 w 5734864"/>
              <a:gd name="connsiteY27" fmla="*/ 1883104 h 6858000"/>
              <a:gd name="connsiteX28" fmla="*/ 722165 w 5734864"/>
              <a:gd name="connsiteY28" fmla="*/ 1885924 h 6858000"/>
              <a:gd name="connsiteX29" fmla="*/ 721338 w 5734864"/>
              <a:gd name="connsiteY29" fmla="*/ 1887123 h 6858000"/>
              <a:gd name="connsiteX30" fmla="*/ 714840 w 5734864"/>
              <a:gd name="connsiteY30" fmla="*/ 1902274 h 6858000"/>
              <a:gd name="connsiteX31" fmla="*/ 722847 w 5734864"/>
              <a:gd name="connsiteY31" fmla="*/ 1929891 h 6858000"/>
              <a:gd name="connsiteX32" fmla="*/ 714660 w 5734864"/>
              <a:gd name="connsiteY32" fmla="*/ 1982709 h 6858000"/>
              <a:gd name="connsiteX33" fmla="*/ 710759 w 5734864"/>
              <a:gd name="connsiteY33" fmla="*/ 2013010 h 6858000"/>
              <a:gd name="connsiteX34" fmla="*/ 697927 w 5734864"/>
              <a:gd name="connsiteY34" fmla="*/ 2069833 h 6858000"/>
              <a:gd name="connsiteX35" fmla="*/ 693594 w 5734864"/>
              <a:gd name="connsiteY35" fmla="*/ 2103731 h 6858000"/>
              <a:gd name="connsiteX36" fmla="*/ 691109 w 5734864"/>
              <a:gd name="connsiteY36" fmla="*/ 2124027 h 6858000"/>
              <a:gd name="connsiteX37" fmla="*/ 676593 w 5734864"/>
              <a:gd name="connsiteY37" fmla="*/ 2176182 h 6858000"/>
              <a:gd name="connsiteX38" fmla="*/ 633227 w 5734864"/>
              <a:gd name="connsiteY38" fmla="*/ 2258036 h 6858000"/>
              <a:gd name="connsiteX39" fmla="*/ 625564 w 5734864"/>
              <a:gd name="connsiteY39" fmla="*/ 2284567 h 6858000"/>
              <a:gd name="connsiteX40" fmla="*/ 627074 w 5734864"/>
              <a:gd name="connsiteY40" fmla="*/ 2289605 h 6858000"/>
              <a:gd name="connsiteX41" fmla="*/ 614574 w 5734864"/>
              <a:gd name="connsiteY41" fmla="*/ 2308717 h 6858000"/>
              <a:gd name="connsiteX42" fmla="*/ 606890 w 5734864"/>
              <a:gd name="connsiteY42" fmla="*/ 2320662 h 6858000"/>
              <a:gd name="connsiteX43" fmla="*/ 605558 w 5734864"/>
              <a:gd name="connsiteY43" fmla="*/ 2327897 h 6858000"/>
              <a:gd name="connsiteX44" fmla="*/ 602202 w 5734864"/>
              <a:gd name="connsiteY44" fmla="*/ 2357749 h 6858000"/>
              <a:gd name="connsiteX45" fmla="*/ 600213 w 5734864"/>
              <a:gd name="connsiteY45" fmla="*/ 2364905 h 6858000"/>
              <a:gd name="connsiteX46" fmla="*/ 597160 w 5734864"/>
              <a:gd name="connsiteY46" fmla="*/ 2388351 h 6858000"/>
              <a:gd name="connsiteX47" fmla="*/ 597982 w 5734864"/>
              <a:gd name="connsiteY47" fmla="*/ 2402296 h 6858000"/>
              <a:gd name="connsiteX48" fmla="*/ 593150 w 5734864"/>
              <a:gd name="connsiteY48" fmla="*/ 2420015 h 6858000"/>
              <a:gd name="connsiteX49" fmla="*/ 592833 w 5734864"/>
              <a:gd name="connsiteY49" fmla="*/ 2422749 h 6858000"/>
              <a:gd name="connsiteX50" fmla="*/ 594479 w 5734864"/>
              <a:gd name="connsiteY50" fmla="*/ 2426002 h 6858000"/>
              <a:gd name="connsiteX51" fmla="*/ 591963 w 5734864"/>
              <a:gd name="connsiteY51" fmla="*/ 2431950 h 6858000"/>
              <a:gd name="connsiteX52" fmla="*/ 591544 w 5734864"/>
              <a:gd name="connsiteY52" fmla="*/ 2433897 h 6858000"/>
              <a:gd name="connsiteX53" fmla="*/ 589519 w 5734864"/>
              <a:gd name="connsiteY53" fmla="*/ 2451398 h 6858000"/>
              <a:gd name="connsiteX54" fmla="*/ 590037 w 5734864"/>
              <a:gd name="connsiteY54" fmla="*/ 2455536 h 6858000"/>
              <a:gd name="connsiteX55" fmla="*/ 588179 w 5734864"/>
              <a:gd name="connsiteY55" fmla="*/ 2462981 h 6858000"/>
              <a:gd name="connsiteX56" fmla="*/ 583434 w 5734864"/>
              <a:gd name="connsiteY56" fmla="*/ 2503991 h 6858000"/>
              <a:gd name="connsiteX57" fmla="*/ 567942 w 5734864"/>
              <a:gd name="connsiteY57" fmla="*/ 2652936 h 6858000"/>
              <a:gd name="connsiteX58" fmla="*/ 573869 w 5734864"/>
              <a:gd name="connsiteY58" fmla="*/ 2670188 h 6858000"/>
              <a:gd name="connsiteX59" fmla="*/ 575243 w 5734864"/>
              <a:gd name="connsiteY59" fmla="*/ 2688114 h 6858000"/>
              <a:gd name="connsiteX60" fmla="*/ 573824 w 5734864"/>
              <a:gd name="connsiteY60" fmla="*/ 2689856 h 6858000"/>
              <a:gd name="connsiteX61" fmla="*/ 570699 w 5734864"/>
              <a:gd name="connsiteY61" fmla="*/ 2709353 h 6858000"/>
              <a:gd name="connsiteX62" fmla="*/ 573192 w 5734864"/>
              <a:gd name="connsiteY62" fmla="*/ 2714527 h 6858000"/>
              <a:gd name="connsiteX63" fmla="*/ 572044 w 5734864"/>
              <a:gd name="connsiteY63" fmla="*/ 2728187 h 6858000"/>
              <a:gd name="connsiteX64" fmla="*/ 572465 w 5734864"/>
              <a:gd name="connsiteY64" fmla="*/ 2755863 h 6858000"/>
              <a:gd name="connsiteX65" fmla="*/ 570028 w 5734864"/>
              <a:gd name="connsiteY65" fmla="*/ 2760324 h 6858000"/>
              <a:gd name="connsiteX66" fmla="*/ 566748 w 5734864"/>
              <a:gd name="connsiteY66" fmla="*/ 2800948 h 6858000"/>
              <a:gd name="connsiteX67" fmla="*/ 565509 w 5734864"/>
              <a:gd name="connsiteY67" fmla="*/ 2801167 h 6858000"/>
              <a:gd name="connsiteX68" fmla="*/ 559367 w 5734864"/>
              <a:gd name="connsiteY68" fmla="*/ 2811129 h 6858000"/>
              <a:gd name="connsiteX69" fmla="*/ 550354 w 5734864"/>
              <a:gd name="connsiteY69" fmla="*/ 2830949 h 6858000"/>
              <a:gd name="connsiteX70" fmla="*/ 514795 w 5734864"/>
              <a:gd name="connsiteY70" fmla="*/ 2872433 h 6858000"/>
              <a:gd name="connsiteX71" fmla="*/ 509875 w 5734864"/>
              <a:gd name="connsiteY71" fmla="*/ 2923099 h 6858000"/>
              <a:gd name="connsiteX72" fmla="*/ 509577 w 5734864"/>
              <a:gd name="connsiteY72" fmla="*/ 2923197 h 6858000"/>
              <a:gd name="connsiteX73" fmla="*/ 507597 w 5734864"/>
              <a:gd name="connsiteY73" fmla="*/ 2931868 h 6858000"/>
              <a:gd name="connsiteX74" fmla="*/ 507379 w 5734864"/>
              <a:gd name="connsiteY74" fmla="*/ 2938322 h 6858000"/>
              <a:gd name="connsiteX75" fmla="*/ 504725 w 5734864"/>
              <a:gd name="connsiteY75" fmla="*/ 2954519 h 6858000"/>
              <a:gd name="connsiteX76" fmla="*/ 502018 w 5734864"/>
              <a:gd name="connsiteY76" fmla="*/ 2959643 h 6858000"/>
              <a:gd name="connsiteX77" fmla="*/ 498360 w 5734864"/>
              <a:gd name="connsiteY77" fmla="*/ 2961019 h 6858000"/>
              <a:gd name="connsiteX78" fmla="*/ 498483 w 5734864"/>
              <a:gd name="connsiteY78" fmla="*/ 2962590 h 6858000"/>
              <a:gd name="connsiteX79" fmla="*/ 484403 w 5734864"/>
              <a:gd name="connsiteY79" fmla="*/ 2990538 h 6858000"/>
              <a:gd name="connsiteX80" fmla="*/ 463075 w 5734864"/>
              <a:gd name="connsiteY80" fmla="*/ 3055956 h 6858000"/>
              <a:gd name="connsiteX81" fmla="*/ 455013 w 5734864"/>
              <a:gd name="connsiteY81" fmla="*/ 3094482 h 6858000"/>
              <a:gd name="connsiteX82" fmla="*/ 428391 w 5734864"/>
              <a:gd name="connsiteY82" fmla="*/ 3198850 h 6858000"/>
              <a:gd name="connsiteX83" fmla="*/ 401440 w 5734864"/>
              <a:gd name="connsiteY83" fmla="*/ 3307560 h 6858000"/>
              <a:gd name="connsiteX84" fmla="*/ 386076 w 5734864"/>
              <a:gd name="connsiteY84" fmla="*/ 3373943 h 6858000"/>
              <a:gd name="connsiteX85" fmla="*/ 374726 w 5734864"/>
              <a:gd name="connsiteY85" fmla="*/ 3381364 h 6858000"/>
              <a:gd name="connsiteX86" fmla="*/ 369145 w 5734864"/>
              <a:gd name="connsiteY86" fmla="*/ 3383729 h 6858000"/>
              <a:gd name="connsiteX87" fmla="*/ 364294 w 5734864"/>
              <a:gd name="connsiteY87" fmla="*/ 3414159 h 6858000"/>
              <a:gd name="connsiteX88" fmla="*/ 366450 w 5734864"/>
              <a:gd name="connsiteY88" fmla="*/ 3436925 h 6858000"/>
              <a:gd name="connsiteX89" fmla="*/ 351743 w 5734864"/>
              <a:gd name="connsiteY89" fmla="*/ 3521619 h 6858000"/>
              <a:gd name="connsiteX90" fmla="*/ 345784 w 5734864"/>
              <a:gd name="connsiteY90" fmla="*/ 3603757 h 6858000"/>
              <a:gd name="connsiteX91" fmla="*/ 344198 w 5734864"/>
              <a:gd name="connsiteY91" fmla="*/ 3652424 h 6858000"/>
              <a:gd name="connsiteX92" fmla="*/ 352450 w 5734864"/>
              <a:gd name="connsiteY92" fmla="*/ 3665222 h 6858000"/>
              <a:gd name="connsiteX93" fmla="*/ 342621 w 5734864"/>
              <a:gd name="connsiteY93" fmla="*/ 3700804 h 6858000"/>
              <a:gd name="connsiteX94" fmla="*/ 341514 w 5734864"/>
              <a:gd name="connsiteY94" fmla="*/ 3734774 h 6858000"/>
              <a:gd name="connsiteX95" fmla="*/ 340607 w 5734864"/>
              <a:gd name="connsiteY95" fmla="*/ 3785153 h 6858000"/>
              <a:gd name="connsiteX96" fmla="*/ 340707 w 5734864"/>
              <a:gd name="connsiteY96" fmla="*/ 3788177 h 6858000"/>
              <a:gd name="connsiteX97" fmla="*/ 340361 w 5734864"/>
              <a:gd name="connsiteY97" fmla="*/ 3798803 h 6858000"/>
              <a:gd name="connsiteX98" fmla="*/ 339642 w 5734864"/>
              <a:gd name="connsiteY98" fmla="*/ 3838750 h 6858000"/>
              <a:gd name="connsiteX99" fmla="*/ 360295 w 5734864"/>
              <a:gd name="connsiteY99" fmla="*/ 4015196 h 6858000"/>
              <a:gd name="connsiteX100" fmla="*/ 339043 w 5734864"/>
              <a:gd name="connsiteY100" fmla="*/ 4052778 h 6858000"/>
              <a:gd name="connsiteX101" fmla="*/ 339343 w 5734864"/>
              <a:gd name="connsiteY101" fmla="*/ 4096257 h 6858000"/>
              <a:gd name="connsiteX102" fmla="*/ 340786 w 5734864"/>
              <a:gd name="connsiteY102" fmla="*/ 4321136 h 6858000"/>
              <a:gd name="connsiteX103" fmla="*/ 343158 w 5734864"/>
              <a:gd name="connsiteY103" fmla="*/ 4429174 h 6858000"/>
              <a:gd name="connsiteX104" fmla="*/ 334599 w 5734864"/>
              <a:gd name="connsiteY104" fmla="*/ 4449938 h 6858000"/>
              <a:gd name="connsiteX105" fmla="*/ 332890 w 5734864"/>
              <a:gd name="connsiteY105" fmla="*/ 4453515 h 6858000"/>
              <a:gd name="connsiteX106" fmla="*/ 331105 w 5734864"/>
              <a:gd name="connsiteY106" fmla="*/ 4467941 h 6858000"/>
              <a:gd name="connsiteX107" fmla="*/ 324289 w 5734864"/>
              <a:gd name="connsiteY107" fmla="*/ 4471861 h 6858000"/>
              <a:gd name="connsiteX108" fmla="*/ 317079 w 5734864"/>
              <a:gd name="connsiteY108" fmla="*/ 4493468 h 6858000"/>
              <a:gd name="connsiteX109" fmla="*/ 315557 w 5734864"/>
              <a:gd name="connsiteY109" fmla="*/ 4520067 h 6858000"/>
              <a:gd name="connsiteX110" fmla="*/ 315240 w 5734864"/>
              <a:gd name="connsiteY110" fmla="*/ 4536872 h 6858000"/>
              <a:gd name="connsiteX111" fmla="*/ 316200 w 5734864"/>
              <a:gd name="connsiteY111" fmla="*/ 4538297 h 6858000"/>
              <a:gd name="connsiteX112" fmla="*/ 317507 w 5734864"/>
              <a:gd name="connsiteY112" fmla="*/ 4547582 h 6858000"/>
              <a:gd name="connsiteX113" fmla="*/ 323078 w 5734864"/>
              <a:gd name="connsiteY113" fmla="*/ 4592102 h 6858000"/>
              <a:gd name="connsiteX114" fmla="*/ 328722 w 5734864"/>
              <a:gd name="connsiteY114" fmla="*/ 4667914 h 6858000"/>
              <a:gd name="connsiteX115" fmla="*/ 335597 w 5734864"/>
              <a:gd name="connsiteY115" fmla="*/ 4695035 h 6858000"/>
              <a:gd name="connsiteX116" fmla="*/ 339485 w 5734864"/>
              <a:gd name="connsiteY116" fmla="*/ 4695979 h 6858000"/>
              <a:gd name="connsiteX117" fmla="*/ 341089 w 5734864"/>
              <a:gd name="connsiteY117" fmla="*/ 4704268 h 6858000"/>
              <a:gd name="connsiteX118" fmla="*/ 342177 w 5734864"/>
              <a:gd name="connsiteY118" fmla="*/ 4706060 h 6858000"/>
              <a:gd name="connsiteX119" fmla="*/ 347751 w 5734864"/>
              <a:gd name="connsiteY119" fmla="*/ 4716754 h 6858000"/>
              <a:gd name="connsiteX120" fmla="*/ 344125 w 5734864"/>
              <a:gd name="connsiteY120" fmla="*/ 4764669 h 6858000"/>
              <a:gd name="connsiteX121" fmla="*/ 340188 w 5734864"/>
              <a:gd name="connsiteY121" fmla="*/ 4779386 h 6858000"/>
              <a:gd name="connsiteX122" fmla="*/ 335146 w 5734864"/>
              <a:gd name="connsiteY122" fmla="*/ 4787491 h 6858000"/>
              <a:gd name="connsiteX123" fmla="*/ 319124 w 5734864"/>
              <a:gd name="connsiteY123" fmla="*/ 4843514 h 6858000"/>
              <a:gd name="connsiteX124" fmla="*/ 305956 w 5734864"/>
              <a:gd name="connsiteY124" fmla="*/ 4881505 h 6858000"/>
              <a:gd name="connsiteX125" fmla="*/ 301062 w 5734864"/>
              <a:gd name="connsiteY125" fmla="*/ 4889332 h 6858000"/>
              <a:gd name="connsiteX126" fmla="*/ 302141 w 5734864"/>
              <a:gd name="connsiteY126" fmla="*/ 4899400 h 6858000"/>
              <a:gd name="connsiteX127" fmla="*/ 304424 w 5734864"/>
              <a:gd name="connsiteY127" fmla="*/ 4902664 h 6858000"/>
              <a:gd name="connsiteX128" fmla="*/ 293123 w 5734864"/>
              <a:gd name="connsiteY128" fmla="*/ 4932769 h 6858000"/>
              <a:gd name="connsiteX129" fmla="*/ 292275 w 5734864"/>
              <a:gd name="connsiteY129" fmla="*/ 4936482 h 6858000"/>
              <a:gd name="connsiteX130" fmla="*/ 288304 w 5734864"/>
              <a:gd name="connsiteY130" fmla="*/ 4962325 h 6858000"/>
              <a:gd name="connsiteX131" fmla="*/ 287420 w 5734864"/>
              <a:gd name="connsiteY131" fmla="*/ 5042193 h 6858000"/>
              <a:gd name="connsiteX132" fmla="*/ 287020 w 5734864"/>
              <a:gd name="connsiteY132" fmla="*/ 5065655 h 6858000"/>
              <a:gd name="connsiteX133" fmla="*/ 288488 w 5734864"/>
              <a:gd name="connsiteY133" fmla="*/ 5082216 h 6858000"/>
              <a:gd name="connsiteX134" fmla="*/ 282763 w 5734864"/>
              <a:gd name="connsiteY134" fmla="*/ 5127114 h 6858000"/>
              <a:gd name="connsiteX135" fmla="*/ 269316 w 5734864"/>
              <a:gd name="connsiteY135" fmla="*/ 5202682 h 6858000"/>
              <a:gd name="connsiteX136" fmla="*/ 269174 w 5734864"/>
              <a:gd name="connsiteY136" fmla="*/ 5230835 h 6858000"/>
              <a:gd name="connsiteX137" fmla="*/ 272679 w 5734864"/>
              <a:gd name="connsiteY137" fmla="*/ 5232660 h 6858000"/>
              <a:gd name="connsiteX138" fmla="*/ 272160 w 5734864"/>
              <a:gd name="connsiteY138" fmla="*/ 5241150 h 6858000"/>
              <a:gd name="connsiteX139" fmla="*/ 272760 w 5734864"/>
              <a:gd name="connsiteY139" fmla="*/ 5243156 h 6858000"/>
              <a:gd name="connsiteX140" fmla="*/ 275462 w 5734864"/>
              <a:gd name="connsiteY140" fmla="*/ 5254919 h 6858000"/>
              <a:gd name="connsiteX141" fmla="*/ 262897 w 5734864"/>
              <a:gd name="connsiteY141" fmla="*/ 5286259 h 6858000"/>
              <a:gd name="connsiteX142" fmla="*/ 252761 w 5734864"/>
              <a:gd name="connsiteY142" fmla="*/ 5357801 h 6858000"/>
              <a:gd name="connsiteX143" fmla="*/ 242360 w 5734864"/>
              <a:gd name="connsiteY143" fmla="*/ 5460080 h 6858000"/>
              <a:gd name="connsiteX144" fmla="*/ 229880 w 5734864"/>
              <a:gd name="connsiteY144" fmla="*/ 5539714 h 6858000"/>
              <a:gd name="connsiteX145" fmla="*/ 204283 w 5734864"/>
              <a:gd name="connsiteY145" fmla="*/ 5639080 h 6858000"/>
              <a:gd name="connsiteX146" fmla="*/ 198948 w 5734864"/>
              <a:gd name="connsiteY146" fmla="*/ 5710958 h 6858000"/>
              <a:gd name="connsiteX147" fmla="*/ 192367 w 5734864"/>
              <a:gd name="connsiteY147" fmla="*/ 5719859 h 6858000"/>
              <a:gd name="connsiteX148" fmla="*/ 188035 w 5734864"/>
              <a:gd name="connsiteY148" fmla="*/ 5729935 h 6858000"/>
              <a:gd name="connsiteX149" fmla="*/ 188428 w 5734864"/>
              <a:gd name="connsiteY149" fmla="*/ 5731182 h 6858000"/>
              <a:gd name="connsiteX150" fmla="*/ 181635 w 5734864"/>
              <a:gd name="connsiteY150" fmla="*/ 5753538 h 6858000"/>
              <a:gd name="connsiteX151" fmla="*/ 169744 w 5734864"/>
              <a:gd name="connsiteY151" fmla="*/ 5796307 h 6858000"/>
              <a:gd name="connsiteX152" fmla="*/ 170351 w 5734864"/>
              <a:gd name="connsiteY152" fmla="*/ 5796644 h 6858000"/>
              <a:gd name="connsiteX153" fmla="*/ 171559 w 5734864"/>
              <a:gd name="connsiteY153" fmla="*/ 5803435 h 6858000"/>
              <a:gd name="connsiteX154" fmla="*/ 172284 w 5734864"/>
              <a:gd name="connsiteY154" fmla="*/ 5816391 h 6858000"/>
              <a:gd name="connsiteX155" fmla="*/ 182542 w 5734864"/>
              <a:gd name="connsiteY155" fmla="*/ 5846382 h 6858000"/>
              <a:gd name="connsiteX156" fmla="*/ 175877 w 5734864"/>
              <a:gd name="connsiteY156" fmla="*/ 5871336 h 6858000"/>
              <a:gd name="connsiteX157" fmla="*/ 174910 w 5734864"/>
              <a:gd name="connsiteY157" fmla="*/ 5876376 h 6858000"/>
              <a:gd name="connsiteX158" fmla="*/ 175047 w 5734864"/>
              <a:gd name="connsiteY158" fmla="*/ 5876483 h 6858000"/>
              <a:gd name="connsiteX159" fmla="*/ 174335 w 5734864"/>
              <a:gd name="connsiteY159" fmla="*/ 5881814 h 6858000"/>
              <a:gd name="connsiteX160" fmla="*/ 171273 w 5734864"/>
              <a:gd name="connsiteY160" fmla="*/ 5895339 h 6858000"/>
              <a:gd name="connsiteX161" fmla="*/ 171658 w 5734864"/>
              <a:gd name="connsiteY161" fmla="*/ 5898749 h 6858000"/>
              <a:gd name="connsiteX162" fmla="*/ 174658 w 5734864"/>
              <a:gd name="connsiteY162" fmla="*/ 5919558 h 6858000"/>
              <a:gd name="connsiteX163" fmla="*/ 169099 w 5734864"/>
              <a:gd name="connsiteY163" fmla="*/ 5984417 h 6858000"/>
              <a:gd name="connsiteX164" fmla="*/ 162007 w 5734864"/>
              <a:gd name="connsiteY164" fmla="*/ 6049043 h 6858000"/>
              <a:gd name="connsiteX165" fmla="*/ 156875 w 5734864"/>
              <a:gd name="connsiteY165" fmla="*/ 6114000 h 6858000"/>
              <a:gd name="connsiteX166" fmla="*/ 165441 w 5734864"/>
              <a:gd name="connsiteY166" fmla="*/ 6146938 h 6858000"/>
              <a:gd name="connsiteX167" fmla="*/ 165177 w 5734864"/>
              <a:gd name="connsiteY167" fmla="*/ 6150658 h 6858000"/>
              <a:gd name="connsiteX168" fmla="*/ 161772 w 5734864"/>
              <a:gd name="connsiteY168" fmla="*/ 6160011 h 6858000"/>
              <a:gd name="connsiteX169" fmla="*/ 160051 w 5734864"/>
              <a:gd name="connsiteY169" fmla="*/ 6163393 h 6858000"/>
              <a:gd name="connsiteX170" fmla="*/ 158473 w 5734864"/>
              <a:gd name="connsiteY170" fmla="*/ 6168628 h 6858000"/>
              <a:gd name="connsiteX171" fmla="*/ 158573 w 5734864"/>
              <a:gd name="connsiteY171" fmla="*/ 6168799 h 6858000"/>
              <a:gd name="connsiteX172" fmla="*/ 146463 w 5734864"/>
              <a:gd name="connsiteY172" fmla="*/ 6196671 h 6858000"/>
              <a:gd name="connsiteX173" fmla="*/ 150209 w 5734864"/>
              <a:gd name="connsiteY173" fmla="*/ 6232365 h 6858000"/>
              <a:gd name="connsiteX174" fmla="*/ 148544 w 5734864"/>
              <a:gd name="connsiteY174" fmla="*/ 6246162 h 6858000"/>
              <a:gd name="connsiteX175" fmla="*/ 148403 w 5734864"/>
              <a:gd name="connsiteY175" fmla="*/ 6253754 h 6858000"/>
              <a:gd name="connsiteX176" fmla="*/ 138880 w 5734864"/>
              <a:gd name="connsiteY176" fmla="*/ 6276449 h 6858000"/>
              <a:gd name="connsiteX177" fmla="*/ 138683 w 5734864"/>
              <a:gd name="connsiteY177" fmla="*/ 6279721 h 6858000"/>
              <a:gd name="connsiteX178" fmla="*/ 130721 w 5734864"/>
              <a:gd name="connsiteY178" fmla="*/ 6293675 h 6858000"/>
              <a:gd name="connsiteX179" fmla="*/ 120717 w 5734864"/>
              <a:gd name="connsiteY179" fmla="*/ 6313967 h 6858000"/>
              <a:gd name="connsiteX180" fmla="*/ 120841 w 5734864"/>
              <a:gd name="connsiteY180" fmla="*/ 6315437 h 6858000"/>
              <a:gd name="connsiteX181" fmla="*/ 115208 w 5734864"/>
              <a:gd name="connsiteY181" fmla="*/ 6324024 h 6858000"/>
              <a:gd name="connsiteX182" fmla="*/ 101217 w 5734864"/>
              <a:gd name="connsiteY182" fmla="*/ 6365923 h 6858000"/>
              <a:gd name="connsiteX183" fmla="*/ 74946 w 5734864"/>
              <a:gd name="connsiteY183" fmla="*/ 6556817 h 6858000"/>
              <a:gd name="connsiteX184" fmla="*/ 16001 w 5734864"/>
              <a:gd name="connsiteY184" fmla="*/ 6808678 h 6858000"/>
              <a:gd name="connsiteX185" fmla="*/ 0 w 5734864"/>
              <a:gd name="connsiteY185" fmla="*/ 6858000 h 6858000"/>
              <a:gd name="connsiteX186" fmla="*/ 5734864 w 5734864"/>
              <a:gd name="connsiteY186" fmla="*/ 6858000 h 6858000"/>
              <a:gd name="connsiteX187" fmla="*/ 5734864 w 5734864"/>
              <a:gd name="connsiteY18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5734864" h="6858000">
                <a:moveTo>
                  <a:pt x="5734864" y="0"/>
                </a:moveTo>
                <a:lnTo>
                  <a:pt x="771611" y="0"/>
                </a:lnTo>
                <a:cubicBezTo>
                  <a:pt x="771634" y="16369"/>
                  <a:pt x="771656" y="32739"/>
                  <a:pt x="771679" y="49108"/>
                </a:cubicBezTo>
                <a:cubicBezTo>
                  <a:pt x="775201" y="55622"/>
                  <a:pt x="788724" y="196721"/>
                  <a:pt x="794248" y="200968"/>
                </a:cubicBezTo>
                <a:lnTo>
                  <a:pt x="801749" y="414071"/>
                </a:lnTo>
                <a:cubicBezTo>
                  <a:pt x="807329" y="440933"/>
                  <a:pt x="835107" y="598697"/>
                  <a:pt x="818548" y="585467"/>
                </a:cubicBezTo>
                <a:cubicBezTo>
                  <a:pt x="856197" y="664140"/>
                  <a:pt x="837895" y="708473"/>
                  <a:pt x="857476" y="800623"/>
                </a:cubicBezTo>
                <a:cubicBezTo>
                  <a:pt x="822401" y="857344"/>
                  <a:pt x="855723" y="824571"/>
                  <a:pt x="851083" y="878903"/>
                </a:cubicBezTo>
                <a:cubicBezTo>
                  <a:pt x="884811" y="859448"/>
                  <a:pt x="834648" y="946397"/>
                  <a:pt x="873564" y="943826"/>
                </a:cubicBezTo>
                <a:cubicBezTo>
                  <a:pt x="871487" y="953795"/>
                  <a:pt x="868248" y="963533"/>
                  <a:pt x="864705" y="973328"/>
                </a:cubicBezTo>
                <a:lnTo>
                  <a:pt x="862869" y="978457"/>
                </a:lnTo>
                <a:lnTo>
                  <a:pt x="862233" y="998041"/>
                </a:lnTo>
                <a:lnTo>
                  <a:pt x="853665" y="1004750"/>
                </a:lnTo>
                <a:lnTo>
                  <a:pt x="847865" y="1070795"/>
                </a:lnTo>
                <a:cubicBezTo>
                  <a:pt x="870234" y="1110486"/>
                  <a:pt x="833172" y="1190441"/>
                  <a:pt x="862786" y="1238994"/>
                </a:cubicBezTo>
                <a:cubicBezTo>
                  <a:pt x="864699" y="1290599"/>
                  <a:pt x="860615" y="1347716"/>
                  <a:pt x="859345" y="1380427"/>
                </a:cubicBezTo>
                <a:cubicBezTo>
                  <a:pt x="845703" y="1396391"/>
                  <a:pt x="873184" y="1435525"/>
                  <a:pt x="855172" y="1435262"/>
                </a:cubicBezTo>
                <a:lnTo>
                  <a:pt x="860494" y="1453861"/>
                </a:lnTo>
                <a:lnTo>
                  <a:pt x="853731" y="1467047"/>
                </a:lnTo>
                <a:cubicBezTo>
                  <a:pt x="846549" y="1480528"/>
                  <a:pt x="841728" y="1491093"/>
                  <a:pt x="845847" y="1502307"/>
                </a:cubicBezTo>
                <a:lnTo>
                  <a:pt x="817613" y="1565166"/>
                </a:lnTo>
                <a:cubicBezTo>
                  <a:pt x="805468" y="1557258"/>
                  <a:pt x="816534" y="1596564"/>
                  <a:pt x="804223" y="1601941"/>
                </a:cubicBezTo>
                <a:cubicBezTo>
                  <a:pt x="794287" y="1604654"/>
                  <a:pt x="795328" y="1617209"/>
                  <a:pt x="791773" y="1627005"/>
                </a:cubicBezTo>
                <a:cubicBezTo>
                  <a:pt x="781684" y="1634393"/>
                  <a:pt x="772978" y="1683187"/>
                  <a:pt x="774645" y="1699922"/>
                </a:cubicBezTo>
                <a:cubicBezTo>
                  <a:pt x="785341" y="1746767"/>
                  <a:pt x="744845" y="1787099"/>
                  <a:pt x="752343" y="1824604"/>
                </a:cubicBezTo>
                <a:cubicBezTo>
                  <a:pt x="751502" y="1834578"/>
                  <a:pt x="749297" y="1842929"/>
                  <a:pt x="746254" y="1850222"/>
                </a:cubicBezTo>
                <a:lnTo>
                  <a:pt x="728600" y="1869603"/>
                </a:lnTo>
                <a:lnTo>
                  <a:pt x="724396" y="1883104"/>
                </a:lnTo>
                <a:lnTo>
                  <a:pt x="722165" y="1885924"/>
                </a:lnTo>
                <a:lnTo>
                  <a:pt x="721338" y="1887123"/>
                </a:lnTo>
                <a:lnTo>
                  <a:pt x="714840" y="1902274"/>
                </a:lnTo>
                <a:lnTo>
                  <a:pt x="722847" y="1929891"/>
                </a:lnTo>
                <a:lnTo>
                  <a:pt x="714660" y="1982709"/>
                </a:lnTo>
                <a:cubicBezTo>
                  <a:pt x="727725" y="2006201"/>
                  <a:pt x="714739" y="1997091"/>
                  <a:pt x="710759" y="2013010"/>
                </a:cubicBezTo>
                <a:cubicBezTo>
                  <a:pt x="707970" y="2027531"/>
                  <a:pt x="700788" y="2054714"/>
                  <a:pt x="697927" y="2069833"/>
                </a:cubicBezTo>
                <a:cubicBezTo>
                  <a:pt x="685211" y="2080229"/>
                  <a:pt x="698762" y="2088241"/>
                  <a:pt x="693594" y="2103731"/>
                </a:cubicBezTo>
                <a:cubicBezTo>
                  <a:pt x="688481" y="2110649"/>
                  <a:pt x="687183" y="2115973"/>
                  <a:pt x="691109" y="2124027"/>
                </a:cubicBezTo>
                <a:cubicBezTo>
                  <a:pt x="666413" y="2155740"/>
                  <a:pt x="688031" y="2144874"/>
                  <a:pt x="676593" y="2176182"/>
                </a:cubicBezTo>
                <a:cubicBezTo>
                  <a:pt x="665190" y="2202944"/>
                  <a:pt x="656416" y="2233857"/>
                  <a:pt x="633227" y="2258036"/>
                </a:cubicBezTo>
                <a:cubicBezTo>
                  <a:pt x="626930" y="2262191"/>
                  <a:pt x="623498" y="2274069"/>
                  <a:pt x="625564" y="2284567"/>
                </a:cubicBezTo>
                <a:cubicBezTo>
                  <a:pt x="625918" y="2286374"/>
                  <a:pt x="626427" y="2288071"/>
                  <a:pt x="627074" y="2289605"/>
                </a:cubicBezTo>
                <a:cubicBezTo>
                  <a:pt x="619029" y="2296628"/>
                  <a:pt x="616453" y="2303188"/>
                  <a:pt x="614574" y="2308717"/>
                </a:cubicBezTo>
                <a:lnTo>
                  <a:pt x="606890" y="2320662"/>
                </a:lnTo>
                <a:lnTo>
                  <a:pt x="605558" y="2327897"/>
                </a:lnTo>
                <a:lnTo>
                  <a:pt x="602202" y="2357749"/>
                </a:lnTo>
                <a:lnTo>
                  <a:pt x="600213" y="2364905"/>
                </a:lnTo>
                <a:lnTo>
                  <a:pt x="597160" y="2388351"/>
                </a:lnTo>
                <a:lnTo>
                  <a:pt x="597982" y="2402296"/>
                </a:lnTo>
                <a:lnTo>
                  <a:pt x="593150" y="2420015"/>
                </a:lnTo>
                <a:cubicBezTo>
                  <a:pt x="593044" y="2420926"/>
                  <a:pt x="592939" y="2421838"/>
                  <a:pt x="592833" y="2422749"/>
                </a:cubicBezTo>
                <a:lnTo>
                  <a:pt x="594479" y="2426002"/>
                </a:lnTo>
                <a:cubicBezTo>
                  <a:pt x="594168" y="2427683"/>
                  <a:pt x="593118" y="2429721"/>
                  <a:pt x="591963" y="2431950"/>
                </a:cubicBezTo>
                <a:cubicBezTo>
                  <a:pt x="591823" y="2432599"/>
                  <a:pt x="591684" y="2433248"/>
                  <a:pt x="591544" y="2433897"/>
                </a:cubicBezTo>
                <a:lnTo>
                  <a:pt x="589519" y="2451398"/>
                </a:lnTo>
                <a:cubicBezTo>
                  <a:pt x="589692" y="2452777"/>
                  <a:pt x="589864" y="2454157"/>
                  <a:pt x="590037" y="2455536"/>
                </a:cubicBezTo>
                <a:lnTo>
                  <a:pt x="588179" y="2462981"/>
                </a:lnTo>
                <a:lnTo>
                  <a:pt x="583434" y="2503991"/>
                </a:lnTo>
                <a:cubicBezTo>
                  <a:pt x="576530" y="2566058"/>
                  <a:pt x="570433" y="2625224"/>
                  <a:pt x="567942" y="2652936"/>
                </a:cubicBezTo>
                <a:cubicBezTo>
                  <a:pt x="570864" y="2658290"/>
                  <a:pt x="572739" y="2664095"/>
                  <a:pt x="573869" y="2670188"/>
                </a:cubicBezTo>
                <a:lnTo>
                  <a:pt x="575243" y="2688114"/>
                </a:lnTo>
                <a:lnTo>
                  <a:pt x="573824" y="2689856"/>
                </a:lnTo>
                <a:cubicBezTo>
                  <a:pt x="569972" y="2698471"/>
                  <a:pt x="569572" y="2704494"/>
                  <a:pt x="570699" y="2709353"/>
                </a:cubicBezTo>
                <a:lnTo>
                  <a:pt x="573192" y="2714527"/>
                </a:lnTo>
                <a:cubicBezTo>
                  <a:pt x="572809" y="2719080"/>
                  <a:pt x="572427" y="2723634"/>
                  <a:pt x="572044" y="2728187"/>
                </a:cubicBezTo>
                <a:cubicBezTo>
                  <a:pt x="572184" y="2737412"/>
                  <a:pt x="572325" y="2746638"/>
                  <a:pt x="572465" y="2755863"/>
                </a:cubicBezTo>
                <a:lnTo>
                  <a:pt x="570028" y="2760324"/>
                </a:lnTo>
                <a:lnTo>
                  <a:pt x="566748" y="2800948"/>
                </a:lnTo>
                <a:lnTo>
                  <a:pt x="565509" y="2801167"/>
                </a:lnTo>
                <a:cubicBezTo>
                  <a:pt x="562655" y="2802587"/>
                  <a:pt x="560408" y="2805381"/>
                  <a:pt x="559367" y="2811129"/>
                </a:cubicBezTo>
                <a:cubicBezTo>
                  <a:pt x="543471" y="2797318"/>
                  <a:pt x="552020" y="2812773"/>
                  <a:pt x="550354" y="2830949"/>
                </a:cubicBezTo>
                <a:cubicBezTo>
                  <a:pt x="525292" y="2813553"/>
                  <a:pt x="531129" y="2868192"/>
                  <a:pt x="514795" y="2872433"/>
                </a:cubicBezTo>
                <a:lnTo>
                  <a:pt x="509875" y="2923099"/>
                </a:lnTo>
                <a:lnTo>
                  <a:pt x="509577" y="2923197"/>
                </a:lnTo>
                <a:cubicBezTo>
                  <a:pt x="508704" y="2924865"/>
                  <a:pt x="508038" y="2927556"/>
                  <a:pt x="507597" y="2931868"/>
                </a:cubicBezTo>
                <a:cubicBezTo>
                  <a:pt x="507524" y="2934019"/>
                  <a:pt x="507452" y="2936171"/>
                  <a:pt x="507379" y="2938322"/>
                </a:cubicBezTo>
                <a:lnTo>
                  <a:pt x="504725" y="2954519"/>
                </a:lnTo>
                <a:lnTo>
                  <a:pt x="502018" y="2959643"/>
                </a:lnTo>
                <a:lnTo>
                  <a:pt x="498360" y="2961019"/>
                </a:lnTo>
                <a:lnTo>
                  <a:pt x="498483" y="2962590"/>
                </a:lnTo>
                <a:cubicBezTo>
                  <a:pt x="502388" y="2975027"/>
                  <a:pt x="510202" y="2980016"/>
                  <a:pt x="484403" y="2990538"/>
                </a:cubicBezTo>
                <a:cubicBezTo>
                  <a:pt x="489425" y="3018352"/>
                  <a:pt x="474337" y="3021029"/>
                  <a:pt x="463075" y="3055956"/>
                </a:cubicBezTo>
                <a:cubicBezTo>
                  <a:pt x="469487" y="3072485"/>
                  <a:pt x="464165" y="3083955"/>
                  <a:pt x="455013" y="3094482"/>
                </a:cubicBezTo>
                <a:cubicBezTo>
                  <a:pt x="453131" y="3130054"/>
                  <a:pt x="437643" y="3160106"/>
                  <a:pt x="428391" y="3198850"/>
                </a:cubicBezTo>
                <a:lnTo>
                  <a:pt x="401440" y="3307560"/>
                </a:lnTo>
                <a:lnTo>
                  <a:pt x="386076" y="3373943"/>
                </a:lnTo>
                <a:cubicBezTo>
                  <a:pt x="386236" y="3376061"/>
                  <a:pt x="380537" y="3378856"/>
                  <a:pt x="374726" y="3381364"/>
                </a:cubicBezTo>
                <a:lnTo>
                  <a:pt x="369145" y="3383729"/>
                </a:lnTo>
                <a:lnTo>
                  <a:pt x="364294" y="3414159"/>
                </a:lnTo>
                <a:lnTo>
                  <a:pt x="366450" y="3436925"/>
                </a:lnTo>
                <a:lnTo>
                  <a:pt x="351743" y="3521619"/>
                </a:lnTo>
                <a:lnTo>
                  <a:pt x="345784" y="3603757"/>
                </a:lnTo>
                <a:cubicBezTo>
                  <a:pt x="345255" y="3619979"/>
                  <a:pt x="344727" y="3636202"/>
                  <a:pt x="344198" y="3652424"/>
                </a:cubicBezTo>
                <a:lnTo>
                  <a:pt x="352450" y="3665222"/>
                </a:lnTo>
                <a:lnTo>
                  <a:pt x="342621" y="3700804"/>
                </a:lnTo>
                <a:lnTo>
                  <a:pt x="341514" y="3734774"/>
                </a:lnTo>
                <a:cubicBezTo>
                  <a:pt x="341212" y="3751567"/>
                  <a:pt x="340909" y="3768360"/>
                  <a:pt x="340607" y="3785153"/>
                </a:cubicBezTo>
                <a:cubicBezTo>
                  <a:pt x="340640" y="3786161"/>
                  <a:pt x="340674" y="3787169"/>
                  <a:pt x="340707" y="3788177"/>
                </a:cubicBezTo>
                <a:cubicBezTo>
                  <a:pt x="340592" y="3791719"/>
                  <a:pt x="340476" y="3795261"/>
                  <a:pt x="340361" y="3798803"/>
                </a:cubicBezTo>
                <a:cubicBezTo>
                  <a:pt x="340121" y="3812119"/>
                  <a:pt x="339882" y="3825434"/>
                  <a:pt x="339642" y="3838750"/>
                </a:cubicBezTo>
                <a:cubicBezTo>
                  <a:pt x="337363" y="3949044"/>
                  <a:pt x="361794" y="3960437"/>
                  <a:pt x="360295" y="4015196"/>
                </a:cubicBezTo>
                <a:lnTo>
                  <a:pt x="339043" y="4052778"/>
                </a:lnTo>
                <a:lnTo>
                  <a:pt x="339343" y="4096257"/>
                </a:lnTo>
                <a:cubicBezTo>
                  <a:pt x="362058" y="4159145"/>
                  <a:pt x="332404" y="4250479"/>
                  <a:pt x="340786" y="4321136"/>
                </a:cubicBezTo>
                <a:cubicBezTo>
                  <a:pt x="341421" y="4376624"/>
                  <a:pt x="344189" y="4407708"/>
                  <a:pt x="343158" y="4429174"/>
                </a:cubicBezTo>
                <a:cubicBezTo>
                  <a:pt x="340948" y="4436304"/>
                  <a:pt x="337887" y="4443121"/>
                  <a:pt x="334599" y="4449938"/>
                </a:cubicBezTo>
                <a:lnTo>
                  <a:pt x="332890" y="4453515"/>
                </a:lnTo>
                <a:lnTo>
                  <a:pt x="331105" y="4467941"/>
                </a:lnTo>
                <a:lnTo>
                  <a:pt x="324289" y="4471861"/>
                </a:lnTo>
                <a:lnTo>
                  <a:pt x="317079" y="4493468"/>
                </a:lnTo>
                <a:cubicBezTo>
                  <a:pt x="315353" y="4501584"/>
                  <a:pt x="314639" y="4510343"/>
                  <a:pt x="315557" y="4520067"/>
                </a:cubicBezTo>
                <a:cubicBezTo>
                  <a:pt x="315451" y="4525669"/>
                  <a:pt x="315346" y="4531270"/>
                  <a:pt x="315240" y="4536872"/>
                </a:cubicBezTo>
                <a:lnTo>
                  <a:pt x="316200" y="4538297"/>
                </a:lnTo>
                <a:cubicBezTo>
                  <a:pt x="316738" y="4541182"/>
                  <a:pt x="316785" y="4544563"/>
                  <a:pt x="317507" y="4547582"/>
                </a:cubicBezTo>
                <a:cubicBezTo>
                  <a:pt x="322716" y="4552468"/>
                  <a:pt x="324912" y="4582137"/>
                  <a:pt x="323078" y="4592102"/>
                </a:cubicBezTo>
                <a:cubicBezTo>
                  <a:pt x="314597" y="4619728"/>
                  <a:pt x="334923" y="4645745"/>
                  <a:pt x="328722" y="4667914"/>
                </a:cubicBezTo>
                <a:cubicBezTo>
                  <a:pt x="330810" y="4685069"/>
                  <a:pt x="333803" y="4690356"/>
                  <a:pt x="335597" y="4695035"/>
                </a:cubicBezTo>
                <a:lnTo>
                  <a:pt x="339485" y="4695979"/>
                </a:lnTo>
                <a:lnTo>
                  <a:pt x="341089" y="4704268"/>
                </a:lnTo>
                <a:lnTo>
                  <a:pt x="342177" y="4706060"/>
                </a:lnTo>
                <a:cubicBezTo>
                  <a:pt x="344268" y="4709474"/>
                  <a:pt x="346234" y="4712931"/>
                  <a:pt x="347751" y="4716754"/>
                </a:cubicBezTo>
                <a:lnTo>
                  <a:pt x="344125" y="4764669"/>
                </a:lnTo>
                <a:lnTo>
                  <a:pt x="340188" y="4779386"/>
                </a:lnTo>
                <a:lnTo>
                  <a:pt x="335146" y="4787491"/>
                </a:lnTo>
                <a:lnTo>
                  <a:pt x="319124" y="4843514"/>
                </a:lnTo>
                <a:lnTo>
                  <a:pt x="305956" y="4881505"/>
                </a:lnTo>
                <a:lnTo>
                  <a:pt x="301062" y="4889332"/>
                </a:lnTo>
                <a:lnTo>
                  <a:pt x="302141" y="4899400"/>
                </a:lnTo>
                <a:cubicBezTo>
                  <a:pt x="302767" y="4900706"/>
                  <a:pt x="303536" y="4901803"/>
                  <a:pt x="304424" y="4902664"/>
                </a:cubicBezTo>
                <a:lnTo>
                  <a:pt x="293123" y="4932769"/>
                </a:lnTo>
                <a:lnTo>
                  <a:pt x="292275" y="4936482"/>
                </a:lnTo>
                <a:lnTo>
                  <a:pt x="288304" y="4962325"/>
                </a:lnTo>
                <a:cubicBezTo>
                  <a:pt x="288009" y="4988948"/>
                  <a:pt x="287715" y="5015570"/>
                  <a:pt x="287420" y="5042193"/>
                </a:cubicBezTo>
                <a:cubicBezTo>
                  <a:pt x="295373" y="5039737"/>
                  <a:pt x="281659" y="5060438"/>
                  <a:pt x="287020" y="5065655"/>
                </a:cubicBezTo>
                <a:cubicBezTo>
                  <a:pt x="291675" y="5068928"/>
                  <a:pt x="288601" y="5075970"/>
                  <a:pt x="288488" y="5082216"/>
                </a:cubicBezTo>
                <a:cubicBezTo>
                  <a:pt x="292282" y="5088207"/>
                  <a:pt x="287008" y="5117775"/>
                  <a:pt x="282763" y="5127114"/>
                </a:cubicBezTo>
                <a:cubicBezTo>
                  <a:pt x="267723" y="5152218"/>
                  <a:pt x="280799" y="5182399"/>
                  <a:pt x="269316" y="5202682"/>
                </a:cubicBezTo>
                <a:cubicBezTo>
                  <a:pt x="267050" y="5219969"/>
                  <a:pt x="268614" y="5225841"/>
                  <a:pt x="269174" y="5230835"/>
                </a:cubicBezTo>
                <a:lnTo>
                  <a:pt x="272679" y="5232660"/>
                </a:lnTo>
                <a:lnTo>
                  <a:pt x="272160" y="5241150"/>
                </a:lnTo>
                <a:lnTo>
                  <a:pt x="272760" y="5243156"/>
                </a:lnTo>
                <a:cubicBezTo>
                  <a:pt x="273922" y="5246984"/>
                  <a:pt x="274952" y="5250824"/>
                  <a:pt x="275462" y="5254919"/>
                </a:cubicBezTo>
                <a:cubicBezTo>
                  <a:pt x="258407" y="5258851"/>
                  <a:pt x="276976" y="5290392"/>
                  <a:pt x="262897" y="5286259"/>
                </a:cubicBezTo>
                <a:cubicBezTo>
                  <a:pt x="262724" y="5309439"/>
                  <a:pt x="239612" y="5337531"/>
                  <a:pt x="252761" y="5357801"/>
                </a:cubicBezTo>
                <a:cubicBezTo>
                  <a:pt x="248775" y="5392256"/>
                  <a:pt x="247799" y="5423412"/>
                  <a:pt x="242360" y="5460080"/>
                </a:cubicBezTo>
                <a:cubicBezTo>
                  <a:pt x="232632" y="5488478"/>
                  <a:pt x="242025" y="5519143"/>
                  <a:pt x="229880" y="5539714"/>
                </a:cubicBezTo>
                <a:cubicBezTo>
                  <a:pt x="230558" y="5572454"/>
                  <a:pt x="222150" y="5613340"/>
                  <a:pt x="204283" y="5639080"/>
                </a:cubicBezTo>
                <a:cubicBezTo>
                  <a:pt x="201596" y="5674226"/>
                  <a:pt x="191051" y="5680198"/>
                  <a:pt x="198948" y="5710958"/>
                </a:cubicBezTo>
                <a:cubicBezTo>
                  <a:pt x="196338" y="5713534"/>
                  <a:pt x="194185" y="5716550"/>
                  <a:pt x="192367" y="5719859"/>
                </a:cubicBezTo>
                <a:lnTo>
                  <a:pt x="188035" y="5729935"/>
                </a:lnTo>
                <a:lnTo>
                  <a:pt x="188428" y="5731182"/>
                </a:lnTo>
                <a:lnTo>
                  <a:pt x="181635" y="5753538"/>
                </a:lnTo>
                <a:lnTo>
                  <a:pt x="169744" y="5796307"/>
                </a:lnTo>
                <a:lnTo>
                  <a:pt x="170351" y="5796644"/>
                </a:lnTo>
                <a:cubicBezTo>
                  <a:pt x="171558" y="5797954"/>
                  <a:pt x="172173" y="5799948"/>
                  <a:pt x="171559" y="5803435"/>
                </a:cubicBezTo>
                <a:cubicBezTo>
                  <a:pt x="182664" y="5798231"/>
                  <a:pt x="175075" y="5805646"/>
                  <a:pt x="172284" y="5816391"/>
                </a:cubicBezTo>
                <a:cubicBezTo>
                  <a:pt x="188911" y="5810703"/>
                  <a:pt x="174844" y="5841128"/>
                  <a:pt x="182542" y="5846382"/>
                </a:cubicBezTo>
                <a:cubicBezTo>
                  <a:pt x="180118" y="5854404"/>
                  <a:pt x="177856" y="5862781"/>
                  <a:pt x="175877" y="5871336"/>
                </a:cubicBezTo>
                <a:lnTo>
                  <a:pt x="174910" y="5876376"/>
                </a:lnTo>
                <a:lnTo>
                  <a:pt x="175047" y="5876483"/>
                </a:lnTo>
                <a:cubicBezTo>
                  <a:pt x="175167" y="5877594"/>
                  <a:pt x="174973" y="5879257"/>
                  <a:pt x="174335" y="5881814"/>
                </a:cubicBezTo>
                <a:lnTo>
                  <a:pt x="171273" y="5895339"/>
                </a:lnTo>
                <a:cubicBezTo>
                  <a:pt x="171401" y="5896476"/>
                  <a:pt x="171530" y="5897612"/>
                  <a:pt x="171658" y="5898749"/>
                </a:cubicBezTo>
                <a:lnTo>
                  <a:pt x="174658" y="5919558"/>
                </a:lnTo>
                <a:cubicBezTo>
                  <a:pt x="173958" y="5933601"/>
                  <a:pt x="171208" y="5962838"/>
                  <a:pt x="169099" y="5984417"/>
                </a:cubicBezTo>
                <a:cubicBezTo>
                  <a:pt x="162916" y="6005205"/>
                  <a:pt x="164971" y="6025162"/>
                  <a:pt x="162007" y="6049043"/>
                </a:cubicBezTo>
                <a:cubicBezTo>
                  <a:pt x="150795" y="6073830"/>
                  <a:pt x="160091" y="6088483"/>
                  <a:pt x="156875" y="6114000"/>
                </a:cubicBezTo>
                <a:cubicBezTo>
                  <a:pt x="141597" y="6134477"/>
                  <a:pt x="163381" y="6133378"/>
                  <a:pt x="165441" y="6146938"/>
                </a:cubicBezTo>
                <a:lnTo>
                  <a:pt x="165177" y="6150658"/>
                </a:lnTo>
                <a:lnTo>
                  <a:pt x="161772" y="6160011"/>
                </a:lnTo>
                <a:lnTo>
                  <a:pt x="160051" y="6163393"/>
                </a:lnTo>
                <a:cubicBezTo>
                  <a:pt x="159032" y="6165775"/>
                  <a:pt x="158564" y="6167421"/>
                  <a:pt x="158473" y="6168628"/>
                </a:cubicBezTo>
                <a:cubicBezTo>
                  <a:pt x="158506" y="6168685"/>
                  <a:pt x="158540" y="6168742"/>
                  <a:pt x="158573" y="6168799"/>
                </a:cubicBezTo>
                <a:lnTo>
                  <a:pt x="146463" y="6196671"/>
                </a:lnTo>
                <a:cubicBezTo>
                  <a:pt x="152348" y="6205503"/>
                  <a:pt x="134460" y="6231012"/>
                  <a:pt x="150209" y="6232365"/>
                </a:cubicBezTo>
                <a:cubicBezTo>
                  <a:pt x="145821" y="6242321"/>
                  <a:pt x="137774" y="6246719"/>
                  <a:pt x="148544" y="6246162"/>
                </a:cubicBezTo>
                <a:cubicBezTo>
                  <a:pt x="147378" y="6249522"/>
                  <a:pt x="147566" y="6251866"/>
                  <a:pt x="148403" y="6253754"/>
                </a:cubicBezTo>
                <a:lnTo>
                  <a:pt x="138880" y="6276449"/>
                </a:lnTo>
                <a:cubicBezTo>
                  <a:pt x="138814" y="6277540"/>
                  <a:pt x="138749" y="6278630"/>
                  <a:pt x="138683" y="6279721"/>
                </a:cubicBezTo>
                <a:lnTo>
                  <a:pt x="130721" y="6293675"/>
                </a:lnTo>
                <a:lnTo>
                  <a:pt x="120717" y="6313967"/>
                </a:lnTo>
                <a:cubicBezTo>
                  <a:pt x="120758" y="6314457"/>
                  <a:pt x="120800" y="6314947"/>
                  <a:pt x="120841" y="6315437"/>
                </a:cubicBezTo>
                <a:lnTo>
                  <a:pt x="115208" y="6324024"/>
                </a:lnTo>
                <a:cubicBezTo>
                  <a:pt x="113007" y="6326672"/>
                  <a:pt x="103991" y="6364381"/>
                  <a:pt x="101217" y="6365923"/>
                </a:cubicBezTo>
                <a:lnTo>
                  <a:pt x="74946" y="6556817"/>
                </a:lnTo>
                <a:cubicBezTo>
                  <a:pt x="55357" y="6665926"/>
                  <a:pt x="35695" y="6744075"/>
                  <a:pt x="16001" y="6808678"/>
                </a:cubicBezTo>
                <a:lnTo>
                  <a:pt x="0" y="6858000"/>
                </a:lnTo>
                <a:lnTo>
                  <a:pt x="5734864" y="6858000"/>
                </a:lnTo>
                <a:lnTo>
                  <a:pt x="5734864"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Rectangle 4"/>
          <p:cNvSpPr/>
          <p:nvPr/>
        </p:nvSpPr>
        <p:spPr>
          <a:xfrm>
            <a:off x="109952" y="992094"/>
            <a:ext cx="3182788" cy="2795160"/>
          </a:xfrm>
          <a:prstGeom prst="rect">
            <a:avLst/>
          </a:prstGeom>
        </p:spPr>
        <p:txBody>
          <a:bodyPr vert="horz" lIns="91440" tIns="45720" rIns="91440" bIns="45720" rtlCol="0" anchor="b">
            <a:normAutofit/>
          </a:bodyPr>
          <a:lstStyle/>
          <a:p>
            <a:pPr lvl="0" algn="ctr" fontAlgn="base">
              <a:lnSpc>
                <a:spcPct val="90000"/>
              </a:lnSpc>
              <a:spcBef>
                <a:spcPct val="0"/>
              </a:spcBef>
              <a:spcAft>
                <a:spcPts val="600"/>
              </a:spcAft>
            </a:pPr>
            <a:r>
              <a:rPr lang="en-US" altLang="en-US" sz="3800" kern="1200">
                <a:solidFill>
                  <a:schemeClr val="tx1"/>
                </a:solidFill>
                <a:latin typeface="+mj-lt"/>
                <a:ea typeface="+mj-ea"/>
                <a:cs typeface="+mj-cs"/>
              </a:rPr>
              <a:t>2023-24 SAT Administration Dates and Deadlines</a:t>
            </a:r>
          </a:p>
        </p:txBody>
      </p:sp>
      <p:pic>
        <p:nvPicPr>
          <p:cNvPr id="3" name="Picture 2">
            <a:extLst>
              <a:ext uri="{FF2B5EF4-FFF2-40B4-BE49-F238E27FC236}">
                <a16:creationId xmlns:a16="http://schemas.microsoft.com/office/drawing/2014/main" id="{EBDE3CB3-6823-04D9-F52E-A5A41AD39BB3}"/>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5000"/>
                    </a14:imgEffect>
                    <a14:imgEffect>
                      <a14:brightnessContrast bright="9000" contrast="44000"/>
                    </a14:imgEffect>
                  </a14:imgLayer>
                </a14:imgProps>
              </a:ext>
            </a:extLst>
          </a:blip>
          <a:stretch>
            <a:fillRect/>
          </a:stretch>
        </p:blipFill>
        <p:spPr>
          <a:xfrm>
            <a:off x="4436101" y="0"/>
            <a:ext cx="4707899" cy="6858000"/>
          </a:xfrm>
          <a:prstGeom prst="rect">
            <a:avLst/>
          </a:prstGeom>
        </p:spPr>
      </p:pic>
    </p:spTree>
    <p:extLst>
      <p:ext uri="{BB962C8B-B14F-4D97-AF65-F5344CB8AC3E}">
        <p14:creationId xmlns:p14="http://schemas.microsoft.com/office/powerpoint/2010/main" val="756816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53000" y="4313236"/>
            <a:ext cx="3562350" cy="792164"/>
          </a:xfrm>
          <a:prstGeom prst="rect">
            <a:avLst/>
          </a:prstGeom>
        </p:spPr>
      </p:pic>
      <p:sp>
        <p:nvSpPr>
          <p:cNvPr id="2" name="Title 1"/>
          <p:cNvSpPr>
            <a:spLocks noGrp="1"/>
          </p:cNvSpPr>
          <p:nvPr>
            <p:ph type="title"/>
          </p:nvPr>
        </p:nvSpPr>
        <p:spPr>
          <a:solidFill>
            <a:schemeClr val="tx2"/>
          </a:solidFill>
        </p:spPr>
        <p:txBody>
          <a:bodyPr>
            <a:normAutofit fontScale="90000"/>
          </a:bodyPr>
          <a:lstStyle/>
          <a:p>
            <a:r>
              <a:rPr lang="en-US" b="1">
                <a:solidFill>
                  <a:schemeClr val="bg1"/>
                </a:solidFill>
                <a:latin typeface="Agency FB" panose="020B0503020202020204" pitchFamily="34" charset="0"/>
              </a:rPr>
              <a:t>Sending SAT Scores to Colleges</a:t>
            </a:r>
            <a:br>
              <a:rPr lang="en-US" b="1">
                <a:solidFill>
                  <a:schemeClr val="bg1"/>
                </a:solidFill>
                <a:latin typeface="Agency FB" panose="020B0503020202020204" pitchFamily="34" charset="0"/>
              </a:rPr>
            </a:br>
            <a:r>
              <a:rPr lang="en-US" b="1">
                <a:solidFill>
                  <a:schemeClr val="bg1"/>
                </a:solidFill>
                <a:latin typeface="Agency FB" panose="020B0503020202020204" pitchFamily="34" charset="0"/>
              </a:rPr>
              <a:t>Using Your </a:t>
            </a:r>
            <a:r>
              <a:rPr lang="en-US" b="1" err="1">
                <a:solidFill>
                  <a:schemeClr val="bg1"/>
                </a:solidFill>
                <a:latin typeface="Agency FB" panose="020B0503020202020204" pitchFamily="34" charset="0"/>
              </a:rPr>
              <a:t>Collegeboard</a:t>
            </a:r>
            <a:r>
              <a:rPr lang="en-US" b="1">
                <a:solidFill>
                  <a:schemeClr val="bg1"/>
                </a:solidFill>
                <a:latin typeface="Agency FB" panose="020B0503020202020204" pitchFamily="34" charset="0"/>
              </a:rPr>
              <a:t> Account</a:t>
            </a:r>
          </a:p>
        </p:txBody>
      </p:sp>
      <p:sp>
        <p:nvSpPr>
          <p:cNvPr id="3" name="Content Placeholder 2"/>
          <p:cNvSpPr>
            <a:spLocks noGrp="1"/>
          </p:cNvSpPr>
          <p:nvPr>
            <p:ph idx="1"/>
          </p:nvPr>
        </p:nvSpPr>
        <p:spPr>
          <a:xfrm>
            <a:off x="457200" y="1600201"/>
            <a:ext cx="8229600" cy="3200400"/>
          </a:xfrm>
          <a:ln>
            <a:solidFill>
              <a:schemeClr val="accent1"/>
            </a:solidFill>
          </a:ln>
        </p:spPr>
        <p:txBody>
          <a:bodyPr/>
          <a:lstStyle/>
          <a:p>
            <a:r>
              <a:rPr lang="en-US">
                <a:solidFill>
                  <a:srgbClr val="222222"/>
                </a:solidFill>
                <a:latin typeface="Agency FB" panose="020B0503020202020204" pitchFamily="34" charset="0"/>
              </a:rPr>
              <a:t>On your dashboard, you'll see your latest </a:t>
            </a:r>
            <a:r>
              <a:rPr lang="en-US" b="1">
                <a:solidFill>
                  <a:srgbClr val="222222"/>
                </a:solidFill>
                <a:latin typeface="Agency FB" panose="020B0503020202020204" pitchFamily="34" charset="0"/>
              </a:rPr>
              <a:t>scores</a:t>
            </a:r>
            <a:r>
              <a:rPr lang="en-US">
                <a:solidFill>
                  <a:srgbClr val="222222"/>
                </a:solidFill>
                <a:latin typeface="Agency FB" panose="020B0503020202020204" pitchFamily="34" charset="0"/>
              </a:rPr>
              <a:t> front and center: Then, click on the "View Details" button to see your full report. At the top of the report, there are four tabs: Click on the "</a:t>
            </a:r>
            <a:r>
              <a:rPr lang="en-US" b="1">
                <a:solidFill>
                  <a:srgbClr val="222222"/>
                </a:solidFill>
                <a:latin typeface="Agency FB" panose="020B0503020202020204" pitchFamily="34" charset="0"/>
              </a:rPr>
              <a:t>Score</a:t>
            </a:r>
            <a:r>
              <a:rPr lang="en-US">
                <a:solidFill>
                  <a:srgbClr val="222222"/>
                </a:solidFill>
                <a:latin typeface="Agency FB" panose="020B0503020202020204" pitchFamily="34" charset="0"/>
              </a:rPr>
              <a:t> Sends" tab to get to a screen with a button that says "</a:t>
            </a:r>
            <a:r>
              <a:rPr lang="en-US" b="1">
                <a:solidFill>
                  <a:srgbClr val="222222"/>
                </a:solidFill>
                <a:latin typeface="Agency FB" panose="020B0503020202020204" pitchFamily="34" charset="0"/>
              </a:rPr>
              <a:t>Send </a:t>
            </a:r>
            <a:r>
              <a:rPr lang="en-US">
                <a:solidFill>
                  <a:srgbClr val="222222"/>
                </a:solidFill>
                <a:latin typeface="Agency FB" panose="020B0503020202020204" pitchFamily="34" charset="0"/>
              </a:rPr>
              <a:t>Additional </a:t>
            </a:r>
            <a:r>
              <a:rPr lang="en-US" b="1">
                <a:solidFill>
                  <a:srgbClr val="222222"/>
                </a:solidFill>
                <a:latin typeface="Agency FB" panose="020B0503020202020204" pitchFamily="34" charset="0"/>
              </a:rPr>
              <a:t>Score</a:t>
            </a:r>
            <a:r>
              <a:rPr lang="en-US">
                <a:solidFill>
                  <a:srgbClr val="222222"/>
                </a:solidFill>
                <a:latin typeface="Agency FB" panose="020B0503020202020204" pitchFamily="34" charset="0"/>
              </a:rPr>
              <a:t> Reports," and click on that button</a:t>
            </a:r>
            <a:endParaRPr lang="en-US">
              <a:latin typeface="Agency FB" panose="020B0503020202020204" pitchFamily="34" charset="0"/>
            </a:endParaRPr>
          </a:p>
        </p:txBody>
      </p:sp>
    </p:spTree>
    <p:extLst>
      <p:ext uri="{BB962C8B-B14F-4D97-AF65-F5344CB8AC3E}">
        <p14:creationId xmlns:p14="http://schemas.microsoft.com/office/powerpoint/2010/main" val="1030225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p>
            <a:r>
              <a:rPr lang="en-US" b="1">
                <a:solidFill>
                  <a:schemeClr val="bg1"/>
                </a:solidFill>
                <a:latin typeface="Agency FB" panose="020B0503020202020204" pitchFamily="34" charset="0"/>
              </a:rPr>
              <a:t>Can you submit SAT scores after applying?</a:t>
            </a:r>
          </a:p>
        </p:txBody>
      </p:sp>
      <p:sp>
        <p:nvSpPr>
          <p:cNvPr id="3" name="Content Placeholder 2"/>
          <p:cNvSpPr>
            <a:spLocks noGrp="1"/>
          </p:cNvSpPr>
          <p:nvPr>
            <p:ph idx="1"/>
          </p:nvPr>
        </p:nvSpPr>
        <p:spPr>
          <a:xfrm>
            <a:off x="457200" y="1600201"/>
            <a:ext cx="8229600" cy="3124200"/>
          </a:xfrm>
          <a:ln>
            <a:solidFill>
              <a:schemeClr val="accent1"/>
            </a:solidFill>
          </a:ln>
        </p:spPr>
        <p:txBody>
          <a:bodyPr/>
          <a:lstStyle/>
          <a:p>
            <a:r>
              <a:rPr lang="en-US">
                <a:solidFill>
                  <a:srgbClr val="222222"/>
                </a:solidFill>
                <a:latin typeface="Agency FB" panose="020B0503020202020204" pitchFamily="34" charset="0"/>
              </a:rPr>
              <a:t>Yes, the </a:t>
            </a:r>
            <a:r>
              <a:rPr lang="en-US" b="1">
                <a:solidFill>
                  <a:srgbClr val="222222"/>
                </a:solidFill>
                <a:latin typeface="Agency FB" panose="020B0503020202020204" pitchFamily="34" charset="0"/>
              </a:rPr>
              <a:t>scores will</a:t>
            </a:r>
            <a:r>
              <a:rPr lang="en-US">
                <a:solidFill>
                  <a:srgbClr val="222222"/>
                </a:solidFill>
                <a:latin typeface="Agency FB" panose="020B0503020202020204" pitchFamily="34" charset="0"/>
              </a:rPr>
              <a:t> be accepted and considered as long as they arrive during the evaluation period. </a:t>
            </a:r>
          </a:p>
          <a:p>
            <a:r>
              <a:rPr lang="en-US">
                <a:solidFill>
                  <a:srgbClr val="222222"/>
                </a:solidFill>
                <a:latin typeface="Agency FB" panose="020B0503020202020204" pitchFamily="34" charset="0"/>
              </a:rPr>
              <a:t>Assuming that your </a:t>
            </a:r>
            <a:r>
              <a:rPr lang="en-US" b="1">
                <a:solidFill>
                  <a:srgbClr val="222222"/>
                </a:solidFill>
                <a:latin typeface="Agency FB" panose="020B0503020202020204" pitchFamily="34" charset="0"/>
              </a:rPr>
              <a:t>scores</a:t>
            </a:r>
            <a:r>
              <a:rPr lang="en-US">
                <a:solidFill>
                  <a:srgbClr val="222222"/>
                </a:solidFill>
                <a:latin typeface="Agency FB" panose="020B0503020202020204" pitchFamily="34" charset="0"/>
              </a:rPr>
              <a:t> are missing, and that </a:t>
            </a:r>
            <a:r>
              <a:rPr lang="en-US" b="1">
                <a:solidFill>
                  <a:srgbClr val="222222"/>
                </a:solidFill>
                <a:latin typeface="Agency FB" panose="020B0503020202020204" pitchFamily="34" charset="0"/>
              </a:rPr>
              <a:t>you</a:t>
            </a:r>
            <a:r>
              <a:rPr lang="en-US">
                <a:solidFill>
                  <a:srgbClr val="222222"/>
                </a:solidFill>
                <a:latin typeface="Agency FB" panose="020B0503020202020204" pitchFamily="34" charset="0"/>
              </a:rPr>
              <a:t> are not </a:t>
            </a:r>
            <a:r>
              <a:rPr lang="en-US" b="1">
                <a:solidFill>
                  <a:srgbClr val="222222"/>
                </a:solidFill>
                <a:latin typeface="Agency FB" panose="020B0503020202020204" pitchFamily="34" charset="0"/>
              </a:rPr>
              <a:t>sending</a:t>
            </a:r>
            <a:r>
              <a:rPr lang="en-US">
                <a:solidFill>
                  <a:srgbClr val="222222"/>
                </a:solidFill>
                <a:latin typeface="Agency FB" panose="020B0503020202020204" pitchFamily="34" charset="0"/>
              </a:rPr>
              <a:t> in a second set of </a:t>
            </a:r>
            <a:r>
              <a:rPr lang="en-US" b="1">
                <a:solidFill>
                  <a:srgbClr val="222222"/>
                </a:solidFill>
                <a:latin typeface="Agency FB" panose="020B0503020202020204" pitchFamily="34" charset="0"/>
              </a:rPr>
              <a:t>scores</a:t>
            </a:r>
            <a:r>
              <a:rPr lang="en-US">
                <a:solidFill>
                  <a:srgbClr val="222222"/>
                </a:solidFill>
                <a:latin typeface="Agency FB" panose="020B0503020202020204" pitchFamily="34" charset="0"/>
              </a:rPr>
              <a:t>, many schools that require </a:t>
            </a:r>
            <a:r>
              <a:rPr lang="en-US" b="1">
                <a:solidFill>
                  <a:srgbClr val="222222"/>
                </a:solidFill>
                <a:latin typeface="Agency FB" panose="020B0503020202020204" pitchFamily="34" charset="0"/>
              </a:rPr>
              <a:t>SAT scores will</a:t>
            </a:r>
            <a:r>
              <a:rPr lang="en-US">
                <a:solidFill>
                  <a:srgbClr val="222222"/>
                </a:solidFill>
                <a:latin typeface="Agency FB" panose="020B0503020202020204" pitchFamily="34" charset="0"/>
              </a:rPr>
              <a:t> not evaluate your </a:t>
            </a:r>
            <a:r>
              <a:rPr lang="en-US" b="1">
                <a:solidFill>
                  <a:srgbClr val="222222"/>
                </a:solidFill>
                <a:latin typeface="Agency FB" panose="020B0503020202020204" pitchFamily="34" charset="0"/>
              </a:rPr>
              <a:t>application</a:t>
            </a:r>
            <a:r>
              <a:rPr lang="en-US">
                <a:solidFill>
                  <a:srgbClr val="222222"/>
                </a:solidFill>
                <a:latin typeface="Agency FB" panose="020B0503020202020204" pitchFamily="34" charset="0"/>
              </a:rPr>
              <a:t> until the </a:t>
            </a:r>
            <a:r>
              <a:rPr lang="en-US" b="1">
                <a:solidFill>
                  <a:srgbClr val="222222"/>
                </a:solidFill>
                <a:latin typeface="Agency FB" panose="020B0503020202020204" pitchFamily="34" charset="0"/>
              </a:rPr>
              <a:t>application</a:t>
            </a:r>
            <a:r>
              <a:rPr lang="en-US">
                <a:solidFill>
                  <a:srgbClr val="222222"/>
                </a:solidFill>
                <a:latin typeface="Agency FB" panose="020B0503020202020204" pitchFamily="34" charset="0"/>
              </a:rPr>
              <a:t> is complete.</a:t>
            </a:r>
            <a:endParaRPr lang="en-US">
              <a:latin typeface="Agency FB" panose="020B0503020202020204" pitchFamily="34" charset="0"/>
            </a:endParaRPr>
          </a:p>
        </p:txBody>
      </p:sp>
      <p:sp>
        <p:nvSpPr>
          <p:cNvPr id="4" name="AutoShape 2" descr="Image result for collegebo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3248025" y="4906964"/>
            <a:ext cx="2647950" cy="1724025"/>
          </a:xfrm>
          <a:prstGeom prst="rect">
            <a:avLst/>
          </a:prstGeom>
          <a:ln>
            <a:noFill/>
          </a:ln>
          <a:effectLst>
            <a:softEdge rad="112500"/>
          </a:effectLst>
        </p:spPr>
      </p:pic>
    </p:spTree>
    <p:extLst>
      <p:ext uri="{BB962C8B-B14F-4D97-AF65-F5344CB8AC3E}">
        <p14:creationId xmlns:p14="http://schemas.microsoft.com/office/powerpoint/2010/main" val="1035081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0"/>
            <a:ext cx="9029981" cy="6858000"/>
          </a:xfrm>
        </p:spPr>
      </p:pic>
    </p:spTree>
    <p:extLst>
      <p:ext uri="{BB962C8B-B14F-4D97-AF65-F5344CB8AC3E}">
        <p14:creationId xmlns:p14="http://schemas.microsoft.com/office/powerpoint/2010/main" val="407554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58200" cy="1143000"/>
          </a:xfrm>
          <a:solidFill>
            <a:srgbClr val="FFFF00"/>
          </a:solidFill>
        </p:spPr>
        <p:txBody>
          <a:bodyPr>
            <a:normAutofit/>
          </a:bodyPr>
          <a:lstStyle/>
          <a:p>
            <a:r>
              <a:rPr lang="en-US" b="1"/>
              <a:t>College Visits </a:t>
            </a:r>
            <a:r>
              <a:rPr lang="en-US"/>
              <a:t>occur in our building</a:t>
            </a:r>
          </a:p>
        </p:txBody>
      </p:sp>
      <p:sp>
        <p:nvSpPr>
          <p:cNvPr id="3" name="Content Placeholder 2"/>
          <p:cNvSpPr>
            <a:spLocks noGrp="1"/>
          </p:cNvSpPr>
          <p:nvPr>
            <p:ph idx="1"/>
          </p:nvPr>
        </p:nvSpPr>
        <p:spPr>
          <a:xfrm>
            <a:off x="457200" y="1600201"/>
            <a:ext cx="8229600" cy="5116901"/>
          </a:xfrm>
          <a:solidFill>
            <a:schemeClr val="tx2">
              <a:lumMod val="40000"/>
              <a:lumOff val="60000"/>
            </a:schemeClr>
          </a:solidFill>
        </p:spPr>
        <p:txBody>
          <a:bodyPr vert="horz" lIns="91440" tIns="45720" rIns="91440" bIns="45720" rtlCol="0" anchor="t">
            <a:normAutofit fontScale="85000" lnSpcReduction="10000"/>
          </a:bodyPr>
          <a:lstStyle/>
          <a:p>
            <a:r>
              <a:rPr lang="en-US"/>
              <a:t>College representative visits are for interested juniors and seniors who like to learn more about a certain college by obtaining firsthand information by an admissions representative.</a:t>
            </a:r>
          </a:p>
          <a:p>
            <a:pPr marL="0" indent="0">
              <a:buNone/>
            </a:pPr>
            <a:r>
              <a:rPr lang="en-US"/>
              <a:t> </a:t>
            </a:r>
          </a:p>
          <a:p>
            <a:r>
              <a:rPr lang="en-US"/>
              <a:t>The following representatives will be visiting our school </a:t>
            </a:r>
            <a:r>
              <a:rPr lang="en-US">
                <a:sym typeface="Wingdings" panose="05000000000000000000" pitchFamily="2" charset="2"/>
              </a:rPr>
              <a:t></a:t>
            </a:r>
          </a:p>
          <a:p>
            <a:r>
              <a:rPr lang="en-US" u="sng">
                <a:ea typeface="+mn-lt"/>
                <a:cs typeface="+mn-lt"/>
              </a:rPr>
              <a:t>November: </a:t>
            </a:r>
            <a:endParaRPr lang="en-US">
              <a:ea typeface="+mn-lt"/>
              <a:cs typeface="+mn-lt"/>
            </a:endParaRPr>
          </a:p>
          <a:p>
            <a:r>
              <a:rPr lang="en-US">
                <a:ea typeface="+mn-lt"/>
                <a:cs typeface="+mn-lt"/>
              </a:rPr>
              <a:t>2nd   9:30 am        Cedar Crest College </a:t>
            </a:r>
            <a:endParaRPr lang="en-US"/>
          </a:p>
          <a:p>
            <a:r>
              <a:rPr lang="en-US">
                <a:ea typeface="+mn-lt"/>
                <a:cs typeface="+mn-lt"/>
              </a:rPr>
              <a:t>3rd    1:00 pm        Kutztown University </a:t>
            </a:r>
            <a:endParaRPr lang="en-US"/>
          </a:p>
          <a:p>
            <a:r>
              <a:rPr lang="en-US">
                <a:ea typeface="+mn-lt"/>
                <a:cs typeface="+mn-lt"/>
              </a:rPr>
              <a:t>9th    12:00 pm      Alvernia </a:t>
            </a:r>
          </a:p>
          <a:p>
            <a:r>
              <a:rPr lang="en-US">
                <a:ea typeface="+mn-lt"/>
                <a:cs typeface="+mn-lt"/>
              </a:rPr>
              <a:t>13th    9:30am        LCCC (Instant Decision) </a:t>
            </a:r>
            <a:endParaRPr lang="en-US">
              <a:cs typeface="Calibri"/>
            </a:endParaRPr>
          </a:p>
          <a:p>
            <a:endParaRPr lang="en-US">
              <a:cs typeface="Calibri"/>
            </a:endParaRPr>
          </a:p>
          <a:p>
            <a:pPr marL="0" indent="0">
              <a:buNone/>
            </a:pPr>
            <a:endParaRPr lang="en-US">
              <a:cs typeface="Calibri"/>
            </a:endParaRPr>
          </a:p>
        </p:txBody>
      </p:sp>
    </p:spTree>
    <p:extLst>
      <p:ext uri="{BB962C8B-B14F-4D97-AF65-F5344CB8AC3E}">
        <p14:creationId xmlns:p14="http://schemas.microsoft.com/office/powerpoint/2010/main" val="1791829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B1439D-803C-8A30-C476-033FAD0E6C60}"/>
              </a:ext>
            </a:extLst>
          </p:cNvPr>
          <p:cNvSpPr>
            <a:spLocks noGrp="1"/>
          </p:cNvSpPr>
          <p:nvPr>
            <p:ph type="title"/>
          </p:nvPr>
        </p:nvSpPr>
        <p:spPr>
          <a:xfrm>
            <a:off x="221076" y="-86031"/>
            <a:ext cx="5180517" cy="1708242"/>
          </a:xfrm>
        </p:spPr>
        <p:txBody>
          <a:bodyPr anchor="ctr">
            <a:normAutofit/>
          </a:bodyPr>
          <a:lstStyle/>
          <a:p>
            <a:r>
              <a:rPr lang="en-US" sz="3500">
                <a:latin typeface="Sitka Heading"/>
                <a:cs typeface="Calibri"/>
              </a:rPr>
              <a:t>Upcoming College Visits: </a:t>
            </a:r>
            <a:endParaRPr lang="en-US" sz="3500">
              <a:latin typeface="Sitka Heading"/>
            </a:endParaRPr>
          </a:p>
        </p:txBody>
      </p:sp>
      <p:sp>
        <p:nvSpPr>
          <p:cNvPr id="16" name="Content Placeholder 2">
            <a:extLst>
              <a:ext uri="{FF2B5EF4-FFF2-40B4-BE49-F238E27FC236}">
                <a16:creationId xmlns:a16="http://schemas.microsoft.com/office/drawing/2014/main" id="{53ADF6A9-C966-9585-773F-66A1B7377682}"/>
              </a:ext>
            </a:extLst>
          </p:cNvPr>
          <p:cNvSpPr>
            <a:spLocks noGrp="1"/>
          </p:cNvSpPr>
          <p:nvPr>
            <p:ph idx="1"/>
          </p:nvPr>
        </p:nvSpPr>
        <p:spPr>
          <a:xfrm>
            <a:off x="359342" y="1400987"/>
            <a:ext cx="5558444" cy="5124841"/>
          </a:xfrm>
        </p:spPr>
        <p:txBody>
          <a:bodyPr vert="horz" lIns="91440" tIns="45720" rIns="91440" bIns="45720" rtlCol="0" anchor="ctr">
            <a:noAutofit/>
          </a:bodyPr>
          <a:lstStyle/>
          <a:p>
            <a:pPr>
              <a:lnSpc>
                <a:spcPct val="90000"/>
              </a:lnSpc>
            </a:pPr>
            <a:r>
              <a:rPr lang="en-US" sz="1600" b="1">
                <a:ea typeface="+mn-lt"/>
                <a:cs typeface="+mn-lt"/>
              </a:rPr>
              <a:t>October: </a:t>
            </a:r>
            <a:endParaRPr lang="en-US" sz="1600" b="1">
              <a:cs typeface="Calibri"/>
            </a:endParaRPr>
          </a:p>
          <a:p>
            <a:pPr>
              <a:lnSpc>
                <a:spcPct val="90000"/>
              </a:lnSpc>
            </a:pPr>
            <a:r>
              <a:rPr lang="en-US" sz="1600">
                <a:ea typeface="+mn-lt"/>
                <a:cs typeface="+mn-lt"/>
              </a:rPr>
              <a:t>26th     9:00 am        Penn State Hazleton </a:t>
            </a:r>
            <a:endParaRPr lang="en-US" sz="1600">
              <a:cs typeface="Calibri"/>
            </a:endParaRPr>
          </a:p>
          <a:p>
            <a:pPr>
              <a:lnSpc>
                <a:spcPct val="90000"/>
              </a:lnSpc>
            </a:pPr>
            <a:r>
              <a:rPr lang="en-US" sz="1600">
                <a:cs typeface="Calibri"/>
              </a:rPr>
              <a:t>26th     1:00 pm       University of Pittsburgh</a:t>
            </a:r>
          </a:p>
          <a:p>
            <a:pPr>
              <a:lnSpc>
                <a:spcPct val="90000"/>
              </a:lnSpc>
            </a:pPr>
            <a:r>
              <a:rPr lang="en-US" sz="1600">
                <a:cs typeface="Calibri"/>
              </a:rPr>
              <a:t>27th     9:30 am       Susquehanna University</a:t>
            </a:r>
          </a:p>
          <a:p>
            <a:pPr>
              <a:lnSpc>
                <a:spcPct val="90000"/>
              </a:lnSpc>
            </a:pPr>
            <a:r>
              <a:rPr lang="en-US" sz="1600">
                <a:cs typeface="Calibri"/>
              </a:rPr>
              <a:t>31st     10:15 am      Muhlenberg College</a:t>
            </a:r>
          </a:p>
          <a:p>
            <a:pPr marL="0" indent="0">
              <a:lnSpc>
                <a:spcPct val="90000"/>
              </a:lnSpc>
              <a:buNone/>
            </a:pPr>
            <a:endParaRPr lang="en-US" sz="1600">
              <a:cs typeface="Calibri"/>
            </a:endParaRPr>
          </a:p>
          <a:p>
            <a:pPr>
              <a:lnSpc>
                <a:spcPct val="90000"/>
              </a:lnSpc>
            </a:pPr>
            <a:r>
              <a:rPr lang="en-US" sz="1600" b="1" u="sng">
                <a:ea typeface="+mn-lt"/>
                <a:cs typeface="+mn-lt"/>
              </a:rPr>
              <a:t>November: </a:t>
            </a:r>
            <a:endParaRPr lang="en-US" sz="1600" b="1">
              <a:cs typeface="Calibri"/>
            </a:endParaRPr>
          </a:p>
          <a:p>
            <a:pPr>
              <a:lnSpc>
                <a:spcPct val="90000"/>
              </a:lnSpc>
            </a:pPr>
            <a:r>
              <a:rPr lang="en-US" sz="1600">
                <a:ea typeface="+mn-lt"/>
                <a:cs typeface="+mn-lt"/>
              </a:rPr>
              <a:t>2</a:t>
            </a:r>
            <a:r>
              <a:rPr lang="en-US" sz="1600" baseline="30000">
                <a:ea typeface="+mn-lt"/>
                <a:cs typeface="+mn-lt"/>
              </a:rPr>
              <a:t>nd</a:t>
            </a:r>
            <a:r>
              <a:rPr lang="en-US" sz="1600">
                <a:ea typeface="+mn-lt"/>
                <a:cs typeface="+mn-lt"/>
              </a:rPr>
              <a:t>     9:30 am     Cedar Crest College </a:t>
            </a:r>
          </a:p>
          <a:p>
            <a:pPr>
              <a:lnSpc>
                <a:spcPct val="90000"/>
              </a:lnSpc>
            </a:pPr>
            <a:r>
              <a:rPr lang="en-US" sz="1600">
                <a:ea typeface="+mn-lt"/>
                <a:cs typeface="+mn-lt"/>
              </a:rPr>
              <a:t>3rd    9:30 am     SUNY- State University of New York</a:t>
            </a:r>
            <a:endParaRPr lang="en-US" sz="1600">
              <a:cs typeface="Calibri"/>
            </a:endParaRPr>
          </a:p>
          <a:p>
            <a:pPr>
              <a:lnSpc>
                <a:spcPct val="90000"/>
              </a:lnSpc>
            </a:pPr>
            <a:r>
              <a:rPr lang="en-US" sz="1600">
                <a:ea typeface="+mn-lt"/>
                <a:cs typeface="+mn-lt"/>
              </a:rPr>
              <a:t>          1:00 pm    Kutztown University</a:t>
            </a:r>
            <a:endParaRPr lang="en-US" sz="1600">
              <a:cs typeface="Calibri"/>
            </a:endParaRPr>
          </a:p>
          <a:p>
            <a:pPr>
              <a:lnSpc>
                <a:spcPct val="90000"/>
              </a:lnSpc>
            </a:pPr>
            <a:r>
              <a:rPr lang="en-US" sz="1600">
                <a:ea typeface="+mn-lt"/>
                <a:cs typeface="+mn-lt"/>
              </a:rPr>
              <a:t>7th    9:30 am     York College of PA</a:t>
            </a:r>
            <a:endParaRPr lang="en-US" sz="1600">
              <a:cs typeface="Calibri"/>
            </a:endParaRPr>
          </a:p>
          <a:p>
            <a:pPr>
              <a:lnSpc>
                <a:spcPct val="90000"/>
              </a:lnSpc>
            </a:pPr>
            <a:r>
              <a:rPr lang="en-US" sz="1600">
                <a:cs typeface="Calibri"/>
              </a:rPr>
              <a:t>8th    9:30 am     PA College of Technology</a:t>
            </a:r>
          </a:p>
          <a:p>
            <a:pPr>
              <a:lnSpc>
                <a:spcPct val="90000"/>
              </a:lnSpc>
            </a:pPr>
            <a:r>
              <a:rPr lang="en-US" sz="1600">
                <a:cs typeface="Calibri"/>
              </a:rPr>
              <a:t>9th    12:00 pm   Alvernia</a:t>
            </a:r>
          </a:p>
          <a:p>
            <a:pPr>
              <a:lnSpc>
                <a:spcPct val="90000"/>
              </a:lnSpc>
            </a:pPr>
            <a:r>
              <a:rPr lang="en-US" sz="1600">
                <a:cs typeface="Calibri"/>
              </a:rPr>
              <a:t>13th     9:30 am    Moravian University</a:t>
            </a:r>
          </a:p>
          <a:p>
            <a:pPr>
              <a:lnSpc>
                <a:spcPct val="90000"/>
              </a:lnSpc>
            </a:pPr>
            <a:r>
              <a:rPr lang="en-US" sz="1600">
                <a:cs typeface="Calibri"/>
              </a:rPr>
              <a:t>             9:30 am    LCCC (Instant Decision Day)</a:t>
            </a:r>
          </a:p>
          <a:p>
            <a:pPr>
              <a:lnSpc>
                <a:spcPct val="90000"/>
              </a:lnSpc>
            </a:pPr>
            <a:r>
              <a:rPr lang="en-US" sz="1600">
                <a:cs typeface="Calibri"/>
              </a:rPr>
              <a:t>14th     9:30 am    Shippensburg University  </a:t>
            </a:r>
          </a:p>
          <a:p>
            <a:pPr>
              <a:lnSpc>
                <a:spcPct val="90000"/>
              </a:lnSpc>
            </a:pPr>
            <a:r>
              <a:rPr lang="en-US" sz="1600">
                <a:cs typeface="Calibri"/>
              </a:rPr>
              <a:t>15th     9:30 am     Ithica College</a:t>
            </a:r>
          </a:p>
          <a:p>
            <a:pPr>
              <a:lnSpc>
                <a:spcPct val="90000"/>
              </a:lnSpc>
            </a:pPr>
            <a:r>
              <a:rPr lang="en-US" sz="1600">
                <a:cs typeface="Calibri"/>
              </a:rPr>
              <a:t>16th     9:30 am     SUNY- Oneonta Campus</a:t>
            </a:r>
          </a:p>
          <a:p>
            <a:pPr>
              <a:lnSpc>
                <a:spcPct val="90000"/>
              </a:lnSpc>
            </a:pPr>
            <a:r>
              <a:rPr lang="en-US" sz="1600">
                <a:cs typeface="Calibri"/>
              </a:rPr>
              <a:t>17th     9:30 am     Wilkes University</a:t>
            </a:r>
          </a:p>
          <a:p>
            <a:pPr>
              <a:lnSpc>
                <a:spcPct val="90000"/>
              </a:lnSpc>
            </a:pPr>
            <a:r>
              <a:rPr lang="en-US" sz="1600">
                <a:cs typeface="Calibri"/>
              </a:rPr>
              <a:t>28th     9:30 am      East Stroudsburg University</a:t>
            </a:r>
          </a:p>
        </p:txBody>
      </p:sp>
      <p:pic>
        <p:nvPicPr>
          <p:cNvPr id="17" name="Picture 16" descr="Calendar on table">
            <a:extLst>
              <a:ext uri="{FF2B5EF4-FFF2-40B4-BE49-F238E27FC236}">
                <a16:creationId xmlns:a16="http://schemas.microsoft.com/office/drawing/2014/main" id="{89D6A13D-2704-9D62-4B3D-8D87A3672A37}"/>
              </a:ext>
            </a:extLst>
          </p:cNvPr>
          <p:cNvPicPr>
            <a:picLocks noChangeAspect="1"/>
          </p:cNvPicPr>
          <p:nvPr/>
        </p:nvPicPr>
        <p:blipFill rotWithShape="1">
          <a:blip r:embed="rId2"/>
          <a:srcRect l="11879" r="49300" b="-3"/>
          <a:stretch/>
        </p:blipFill>
        <p:spPr>
          <a:xfrm>
            <a:off x="6019032" y="-1669"/>
            <a:ext cx="3124968" cy="6859669"/>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152671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20000"/>
              <a:lumOff val="80000"/>
            </a:schemeClr>
          </a:solidFill>
        </p:spPr>
        <p:txBody>
          <a:bodyPr/>
          <a:lstStyle/>
          <a:p>
            <a:r>
              <a:rPr lang="en-US"/>
              <a:t>Are you interested in the military? </a:t>
            </a:r>
          </a:p>
        </p:txBody>
      </p:sp>
      <p:sp>
        <p:nvSpPr>
          <p:cNvPr id="3" name="Content Placeholder 2"/>
          <p:cNvSpPr>
            <a:spLocks noGrp="1"/>
          </p:cNvSpPr>
          <p:nvPr>
            <p:ph idx="1"/>
          </p:nvPr>
        </p:nvSpPr>
        <p:spPr>
          <a:xfrm>
            <a:off x="457200" y="1600200"/>
            <a:ext cx="8229600" cy="5105400"/>
          </a:xfrm>
          <a:solidFill>
            <a:schemeClr val="bg1"/>
          </a:solidFill>
        </p:spPr>
        <p:txBody>
          <a:bodyPr vert="horz" lIns="91440" tIns="45720" rIns="91440" bIns="45720" rtlCol="0" anchor="t">
            <a:normAutofit/>
          </a:bodyPr>
          <a:lstStyle/>
          <a:p>
            <a:r>
              <a:rPr lang="en-US" sz="4800" b="1"/>
              <a:t>ASVAB Testing</a:t>
            </a:r>
            <a:endParaRPr lang="en-US" sz="4800" b="1">
              <a:cs typeface="Calibri"/>
            </a:endParaRPr>
          </a:p>
          <a:p>
            <a:r>
              <a:rPr lang="en-US"/>
              <a:t>Any 10th - 12th grade student interested in joining the military will need to take the Armed Services Vocational Aptitude Battery, the ASVAB Exam. </a:t>
            </a:r>
          </a:p>
          <a:p>
            <a:r>
              <a:rPr lang="en-US"/>
              <a:t>The ASVAB exam date is TBD</a:t>
            </a:r>
            <a:endParaRPr lang="en-US">
              <a:cs typeface="Calibri"/>
            </a:endParaRPr>
          </a:p>
          <a:p>
            <a:r>
              <a:rPr lang="en-US"/>
              <a:t>There should be another testing in the spring if you missed the October test. </a:t>
            </a:r>
          </a:p>
        </p:txBody>
      </p:sp>
    </p:spTree>
    <p:extLst>
      <p:ext uri="{BB962C8B-B14F-4D97-AF65-F5344CB8AC3E}">
        <p14:creationId xmlns:p14="http://schemas.microsoft.com/office/powerpoint/2010/main" val="2027801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199" y="609600"/>
            <a:ext cx="8408637" cy="64633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00B050"/>
                </a:solidFill>
                <a:effectLst/>
                <a:uLnTx/>
                <a:uFillTx/>
                <a:latin typeface="Arial Black" panose="020B0A04020102020204" pitchFamily="34" charset="0"/>
                <a:ea typeface="+mn-ea"/>
                <a:cs typeface="+mn-cs"/>
              </a:rPr>
              <a:t>ASVAB – MILITARY TEST ENTRANCE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srgbClr val="001BA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1BA0"/>
                </a:solidFill>
                <a:effectLst/>
                <a:uLnTx/>
                <a:uFillTx/>
                <a:latin typeface="Times New Roman"/>
                <a:ea typeface="+mn-ea"/>
                <a:cs typeface="+mn-cs"/>
              </a:rPr>
              <a:t>What's tested on the ASVAB?</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1BA0"/>
                </a:solidFill>
                <a:effectLst/>
                <a:uLnTx/>
                <a:uFillTx/>
                <a:latin typeface="Times New Roman"/>
                <a:ea typeface="+mn-ea"/>
                <a:cs typeface="+mn-cs"/>
              </a:rPr>
              <a:t>The Armed Services Vocational Aptitude Battery, is an aptitude test administered by the United States Military Entrance Processing Command.</a:t>
            </a:r>
            <a:br>
              <a:rPr kumimoji="0" lang="en-US" sz="2800" b="0" i="0" u="none" strike="noStrike" kern="1200" cap="none" spc="0" normalizeH="0" baseline="0" noProof="0">
                <a:ln>
                  <a:noFill/>
                </a:ln>
                <a:solidFill>
                  <a:srgbClr val="001BA0"/>
                </a:solidFill>
                <a:effectLst/>
                <a:uLnTx/>
                <a:uFillTx/>
                <a:latin typeface="Times New Roman"/>
                <a:ea typeface="+mn-ea"/>
                <a:cs typeface="+mn-cs"/>
              </a:rPr>
            </a:br>
            <a:br>
              <a:rPr kumimoji="0" lang="en-US" sz="2800" b="0" i="0" u="none" strike="noStrike" kern="1200" cap="none" spc="0" normalizeH="0" baseline="0" noProof="0">
                <a:ln>
                  <a:noFill/>
                </a:ln>
                <a:solidFill>
                  <a:srgbClr val="001BA0"/>
                </a:solidFill>
                <a:effectLst/>
                <a:uLnTx/>
                <a:uFillTx/>
                <a:latin typeface="Times New Roman"/>
                <a:ea typeface="+mn-ea"/>
                <a:cs typeface="+mn-cs"/>
              </a:rPr>
            </a:br>
            <a:endParaRPr kumimoji="0" lang="en-US" sz="2800" b="0" i="0" u="none" strike="noStrike" kern="1200" cap="none" spc="0" normalizeH="0" baseline="0" noProof="0">
              <a:ln>
                <a:noFill/>
              </a:ln>
              <a:solidFill>
                <a:srgbClr val="001BA0"/>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1BA0"/>
                </a:solidFill>
                <a:effectLst/>
                <a:uLnTx/>
                <a:uFillTx/>
                <a:latin typeface="Times New Roman"/>
                <a:ea typeface="+mn-ea"/>
                <a:cs typeface="+mn-cs"/>
              </a:rPr>
              <a:t>Why take the ASVAB in high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001BA0"/>
                </a:solidFill>
                <a:effectLst/>
                <a:uLnTx/>
                <a:uFillTx/>
                <a:latin typeface="Times New Roman"/>
                <a:ea typeface="+mn-ea"/>
                <a:cs typeface="+mn-cs"/>
              </a:rPr>
              <a:t>The ASVAB serves as a useful tool to let a high school student and their families make an educated decision on how to proceed with formal education beyond the senior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imes New Roman"/>
              <a:ea typeface="+mn-ea"/>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5600" y="5638800"/>
            <a:ext cx="1550637" cy="1086227"/>
          </a:xfrm>
          <a:prstGeom prst="rect">
            <a:avLst/>
          </a:prstGeom>
        </p:spPr>
      </p:pic>
    </p:spTree>
    <p:extLst>
      <p:ext uri="{BB962C8B-B14F-4D97-AF65-F5344CB8AC3E}">
        <p14:creationId xmlns:p14="http://schemas.microsoft.com/office/powerpoint/2010/main" val="1860546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70" name="Rectangle 2069">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Documents and Settings\gennaroa\Local Settings\Temporary Internet Files\Content.IE5\SKID7HC7\MPj04387670000[1].jpg"/>
          <p:cNvPicPr>
            <a:picLocks noChangeAspect="1" noChangeArrowheads="1"/>
          </p:cNvPicPr>
          <p:nvPr/>
        </p:nvPicPr>
        <p:blipFill>
          <a:blip r:embed="rId3" cstate="print"/>
          <a:stretch>
            <a:fillRect/>
          </a:stretch>
        </p:blipFill>
        <p:spPr bwMode="auto">
          <a:xfrm>
            <a:off x="6635300" y="-145081"/>
            <a:ext cx="2508405" cy="1692826"/>
          </a:xfrm>
          <a:prstGeom prst="rect">
            <a:avLst/>
          </a:prstGeom>
          <a:noFill/>
        </p:spPr>
      </p:pic>
      <p:sp>
        <p:nvSpPr>
          <p:cNvPr id="2" name="Title 1"/>
          <p:cNvSpPr>
            <a:spLocks noGrp="1"/>
          </p:cNvSpPr>
          <p:nvPr>
            <p:ph type="title"/>
          </p:nvPr>
        </p:nvSpPr>
        <p:spPr>
          <a:xfrm>
            <a:off x="1982552" y="550410"/>
            <a:ext cx="5170932" cy="1783080"/>
          </a:xfrm>
        </p:spPr>
        <p:txBody>
          <a:bodyPr anchor="b">
            <a:normAutofit/>
          </a:bodyPr>
          <a:lstStyle/>
          <a:p>
            <a:r>
              <a:rPr lang="en-US" sz="4700" b="1">
                <a:latin typeface="Agency FB" panose="020B0503020202020204" pitchFamily="34" charset="0"/>
              </a:rPr>
              <a:t>State and Federal Aid </a:t>
            </a:r>
          </a:p>
        </p:txBody>
      </p:sp>
      <p:sp>
        <p:nvSpPr>
          <p:cNvPr id="2071"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214" y="2395728"/>
            <a:ext cx="3182691"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custGeom>
                    <a:avLst/>
                    <a:gdLst>
                      <a:gd name="connsiteX0" fmla="*/ 0 w 3182691"/>
                      <a:gd name="connsiteY0" fmla="*/ 0 h 18288"/>
                      <a:gd name="connsiteX1" fmla="*/ 636538 w 3182691"/>
                      <a:gd name="connsiteY1" fmla="*/ 0 h 18288"/>
                      <a:gd name="connsiteX2" fmla="*/ 1273076 w 3182691"/>
                      <a:gd name="connsiteY2" fmla="*/ 0 h 18288"/>
                      <a:gd name="connsiteX3" fmla="*/ 1909615 w 3182691"/>
                      <a:gd name="connsiteY3" fmla="*/ 0 h 18288"/>
                      <a:gd name="connsiteX4" fmla="*/ 2482499 w 3182691"/>
                      <a:gd name="connsiteY4" fmla="*/ 0 h 18288"/>
                      <a:gd name="connsiteX5" fmla="*/ 3182691 w 3182691"/>
                      <a:gd name="connsiteY5" fmla="*/ 0 h 18288"/>
                      <a:gd name="connsiteX6" fmla="*/ 3182691 w 3182691"/>
                      <a:gd name="connsiteY6" fmla="*/ 18288 h 18288"/>
                      <a:gd name="connsiteX7" fmla="*/ 2609807 w 3182691"/>
                      <a:gd name="connsiteY7" fmla="*/ 18288 h 18288"/>
                      <a:gd name="connsiteX8" fmla="*/ 2068749 w 3182691"/>
                      <a:gd name="connsiteY8" fmla="*/ 18288 h 18288"/>
                      <a:gd name="connsiteX9" fmla="*/ 1432211 w 3182691"/>
                      <a:gd name="connsiteY9" fmla="*/ 18288 h 18288"/>
                      <a:gd name="connsiteX10" fmla="*/ 859327 w 3182691"/>
                      <a:gd name="connsiteY10" fmla="*/ 18288 h 18288"/>
                      <a:gd name="connsiteX11" fmla="*/ 0 w 3182691"/>
                      <a:gd name="connsiteY11" fmla="*/ 18288 h 18288"/>
                      <a:gd name="connsiteX12" fmla="*/ 0 w 3182691"/>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1" h="18288" fill="none" extrusionOk="0">
                        <a:moveTo>
                          <a:pt x="0" y="0"/>
                        </a:moveTo>
                        <a:cubicBezTo>
                          <a:pt x="253588" y="25878"/>
                          <a:pt x="409323" y="-5359"/>
                          <a:pt x="636538" y="0"/>
                        </a:cubicBezTo>
                        <a:cubicBezTo>
                          <a:pt x="863753" y="5359"/>
                          <a:pt x="1013406" y="3458"/>
                          <a:pt x="1273076" y="0"/>
                        </a:cubicBezTo>
                        <a:cubicBezTo>
                          <a:pt x="1532746" y="-3458"/>
                          <a:pt x="1697408" y="-16840"/>
                          <a:pt x="1909615" y="0"/>
                        </a:cubicBezTo>
                        <a:cubicBezTo>
                          <a:pt x="2121822" y="16840"/>
                          <a:pt x="2213494" y="-18555"/>
                          <a:pt x="2482499" y="0"/>
                        </a:cubicBezTo>
                        <a:cubicBezTo>
                          <a:pt x="2751504" y="18555"/>
                          <a:pt x="3004132" y="-28750"/>
                          <a:pt x="3182691" y="0"/>
                        </a:cubicBezTo>
                        <a:cubicBezTo>
                          <a:pt x="3183133" y="4516"/>
                          <a:pt x="3181864" y="12266"/>
                          <a:pt x="3182691" y="18288"/>
                        </a:cubicBezTo>
                        <a:cubicBezTo>
                          <a:pt x="2947041" y="16687"/>
                          <a:pt x="2875741" y="22937"/>
                          <a:pt x="2609807" y="18288"/>
                        </a:cubicBezTo>
                        <a:cubicBezTo>
                          <a:pt x="2343873" y="13639"/>
                          <a:pt x="2331203" y="31729"/>
                          <a:pt x="2068749" y="18288"/>
                        </a:cubicBezTo>
                        <a:cubicBezTo>
                          <a:pt x="1806295" y="4847"/>
                          <a:pt x="1713773" y="47088"/>
                          <a:pt x="1432211" y="18288"/>
                        </a:cubicBezTo>
                        <a:cubicBezTo>
                          <a:pt x="1150649" y="-10512"/>
                          <a:pt x="982765" y="3747"/>
                          <a:pt x="859327" y="18288"/>
                        </a:cubicBezTo>
                        <a:cubicBezTo>
                          <a:pt x="735889" y="32829"/>
                          <a:pt x="254183" y="35231"/>
                          <a:pt x="0" y="18288"/>
                        </a:cubicBezTo>
                        <a:cubicBezTo>
                          <a:pt x="-306" y="11477"/>
                          <a:pt x="485" y="4355"/>
                          <a:pt x="0" y="0"/>
                        </a:cubicBezTo>
                        <a:close/>
                      </a:path>
                      <a:path w="3182691" h="18288" stroke="0" extrusionOk="0">
                        <a:moveTo>
                          <a:pt x="0" y="0"/>
                        </a:moveTo>
                        <a:cubicBezTo>
                          <a:pt x="247695" y="-19360"/>
                          <a:pt x="392581" y="-28596"/>
                          <a:pt x="572884" y="0"/>
                        </a:cubicBezTo>
                        <a:cubicBezTo>
                          <a:pt x="753187" y="28596"/>
                          <a:pt x="922042" y="4121"/>
                          <a:pt x="1113942" y="0"/>
                        </a:cubicBezTo>
                        <a:cubicBezTo>
                          <a:pt x="1305842" y="-4121"/>
                          <a:pt x="1501806" y="28092"/>
                          <a:pt x="1686826" y="0"/>
                        </a:cubicBezTo>
                        <a:cubicBezTo>
                          <a:pt x="1871846" y="-28092"/>
                          <a:pt x="2170181" y="-20672"/>
                          <a:pt x="2323364" y="0"/>
                        </a:cubicBezTo>
                        <a:cubicBezTo>
                          <a:pt x="2476547" y="20672"/>
                          <a:pt x="2919163" y="6097"/>
                          <a:pt x="3182691" y="0"/>
                        </a:cubicBezTo>
                        <a:cubicBezTo>
                          <a:pt x="3183268" y="4624"/>
                          <a:pt x="3183510" y="11191"/>
                          <a:pt x="3182691" y="18288"/>
                        </a:cubicBezTo>
                        <a:cubicBezTo>
                          <a:pt x="3026064" y="-10849"/>
                          <a:pt x="2775005" y="23067"/>
                          <a:pt x="2546153" y="18288"/>
                        </a:cubicBezTo>
                        <a:cubicBezTo>
                          <a:pt x="2317301" y="13509"/>
                          <a:pt x="2164351" y="-9884"/>
                          <a:pt x="1845961" y="18288"/>
                        </a:cubicBezTo>
                        <a:cubicBezTo>
                          <a:pt x="1527571" y="46460"/>
                          <a:pt x="1455006" y="5824"/>
                          <a:pt x="1304903" y="18288"/>
                        </a:cubicBezTo>
                        <a:cubicBezTo>
                          <a:pt x="1154800" y="30752"/>
                          <a:pt x="942107" y="-12056"/>
                          <a:pt x="604711" y="18288"/>
                        </a:cubicBezTo>
                        <a:cubicBezTo>
                          <a:pt x="267315" y="48632"/>
                          <a:pt x="141927" y="-8395"/>
                          <a:pt x="0" y="18288"/>
                        </a:cubicBezTo>
                        <a:cubicBezTo>
                          <a:pt x="-171" y="12755"/>
                          <a:pt x="-690" y="793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2" name="Content Placeholder 2"/>
          <p:cNvSpPr>
            <a:spLocks noGrp="1"/>
          </p:cNvSpPr>
          <p:nvPr>
            <p:ph idx="1"/>
          </p:nvPr>
        </p:nvSpPr>
        <p:spPr>
          <a:xfrm>
            <a:off x="461625" y="2531487"/>
            <a:ext cx="8599931" cy="3659001"/>
          </a:xfrm>
        </p:spPr>
        <p:txBody>
          <a:bodyPr vert="horz" lIns="91440" tIns="45720" rIns="91440" bIns="45720" rtlCol="0" anchor="t">
            <a:normAutofit/>
          </a:bodyPr>
          <a:lstStyle/>
          <a:p>
            <a:r>
              <a:rPr lang="en-US" sz="2400">
                <a:latin typeface="Agency FB"/>
              </a:rPr>
              <a:t>You can apply for </a:t>
            </a:r>
            <a:r>
              <a:rPr lang="en-US" sz="2400" b="1">
                <a:latin typeface="Agency FB"/>
              </a:rPr>
              <a:t>PHEAA</a:t>
            </a:r>
            <a:r>
              <a:rPr lang="en-US" sz="2400">
                <a:latin typeface="Agency FB"/>
              </a:rPr>
              <a:t> (State) and </a:t>
            </a:r>
            <a:r>
              <a:rPr lang="en-US" sz="2400" b="1">
                <a:latin typeface="Agency FB"/>
              </a:rPr>
              <a:t>Pell</a:t>
            </a:r>
            <a:r>
              <a:rPr lang="en-US" sz="2400">
                <a:latin typeface="Agency FB"/>
              </a:rPr>
              <a:t> (US Govt) Grants in December ? 2023.</a:t>
            </a:r>
            <a:r>
              <a:rPr lang="en-US" sz="2400" b="1">
                <a:latin typeface="Agency FB"/>
              </a:rPr>
              <a:t> </a:t>
            </a:r>
            <a:endParaRPr lang="en-US" sz="2400" b="1">
              <a:latin typeface="Agency FB" panose="020B0503020202020204" pitchFamily="34" charset="0"/>
            </a:endParaRPr>
          </a:p>
          <a:p>
            <a:r>
              <a:rPr lang="en-US" sz="2400" b="1">
                <a:latin typeface="Agency FB"/>
              </a:rPr>
              <a:t>Create a FSA ID. </a:t>
            </a:r>
            <a:r>
              <a:rPr lang="en-US" sz="2400">
                <a:latin typeface="Agency FB"/>
              </a:rPr>
              <a:t>You can do this before applying for FAFSA. Having this ID is the only way to access your data online. (You and a parent/guardian will need a FSA ID).</a:t>
            </a:r>
          </a:p>
          <a:p>
            <a:r>
              <a:rPr lang="en-US" sz="2400">
                <a:latin typeface="Agency FB"/>
              </a:rPr>
              <a:t>Acquire your FAFSA application and FSA ID on: </a:t>
            </a:r>
            <a:r>
              <a:rPr lang="en-US" sz="2400">
                <a:latin typeface="Agency FB"/>
                <a:hlinkClick r:id="rId4"/>
              </a:rPr>
              <a:t>https://studentaid.gov/</a:t>
            </a:r>
            <a:endParaRPr lang="en-US" sz="2400">
              <a:latin typeface="Agency FB"/>
            </a:endParaRPr>
          </a:p>
          <a:p>
            <a:r>
              <a:rPr lang="en-US" sz="2400" b="1" u="sng">
                <a:latin typeface="Agency FB"/>
              </a:rPr>
              <a:t>If you are an 18 </a:t>
            </a:r>
            <a:r>
              <a:rPr lang="en-US" sz="2400" b="1" u="sng" err="1">
                <a:latin typeface="Agency FB"/>
              </a:rPr>
              <a:t>yr</a:t>
            </a:r>
            <a:r>
              <a:rPr lang="en-US" sz="2400" b="1" u="sng">
                <a:latin typeface="Agency FB"/>
              </a:rPr>
              <a:t> old male you must register for selective service to receive any financial aid. </a:t>
            </a:r>
            <a:endParaRPr lang="en-US" sz="2400" b="1" u="sng">
              <a:latin typeface="Agency FB" panose="020B0503020202020204" pitchFamily="34" charset="0"/>
            </a:endParaRPr>
          </a:p>
          <a:p>
            <a:endParaRPr lang="en-US" sz="1900" b="1">
              <a:latin typeface="Agency FB" panose="020B0503020202020204" pitchFamily="34" charset="0"/>
            </a:endParaRPr>
          </a:p>
          <a:p>
            <a:endParaRPr lang="en-US" sz="1900">
              <a:latin typeface="Agency FB" panose="020B0503020202020204" pitchFamily="34" charset="0"/>
            </a:endParaRPr>
          </a:p>
        </p:txBody>
      </p:sp>
      <p:pic>
        <p:nvPicPr>
          <p:cNvPr id="2051" name="Picture 3" descr="C:\Documents and Settings\gennaroa\Local Settings\Temporary Internet Files\Content.IE5\PL0XS6OF\MCj04374150000[1].wmf"/>
          <p:cNvPicPr>
            <a:picLocks noChangeAspect="1" noChangeArrowheads="1"/>
          </p:cNvPicPr>
          <p:nvPr/>
        </p:nvPicPr>
        <p:blipFill>
          <a:blip r:embed="rId5" cstate="print"/>
          <a:stretch>
            <a:fillRect/>
          </a:stretch>
        </p:blipFill>
        <p:spPr bwMode="auto">
          <a:xfrm>
            <a:off x="2726977" y="4832926"/>
            <a:ext cx="4338015" cy="2017901"/>
          </a:xfrm>
          <a:prstGeom prst="rect">
            <a:avLst/>
          </a:prstGeom>
          <a:noFill/>
        </p:spPr>
      </p:pic>
      <p:sp>
        <p:nvSpPr>
          <p:cNvPr id="4" name="AutoShape 2" descr="Image result for fafs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Animated Pennsylvania flag | PA flag | Country flag of | abFlags.com gif  clif art graphics » abFlags.com">
            <a:extLst>
              <a:ext uri="{FF2B5EF4-FFF2-40B4-BE49-F238E27FC236}">
                <a16:creationId xmlns:a16="http://schemas.microsoft.com/office/drawing/2014/main" id="{3C8AC25F-7920-ACB2-4CFA-EB30E87FC33A}"/>
              </a:ext>
            </a:extLst>
          </p:cNvPr>
          <p:cNvPicPr>
            <a:picLocks noChangeAspect="1"/>
          </p:cNvPicPr>
          <p:nvPr/>
        </p:nvPicPr>
        <p:blipFill>
          <a:blip r:embed="rId6"/>
          <a:stretch>
            <a:fillRect/>
          </a:stretch>
        </p:blipFill>
        <p:spPr>
          <a:xfrm>
            <a:off x="-3227" y="77121"/>
            <a:ext cx="2246364" cy="1136242"/>
          </a:xfrm>
          <a:prstGeom prst="rect">
            <a:avLst/>
          </a:prstGeom>
        </p:spPr>
      </p:pic>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Rectangle 1"/>
          <p:cNvSpPr/>
          <p:nvPr/>
        </p:nvSpPr>
        <p:spPr>
          <a:xfrm>
            <a:off x="852321" y="627564"/>
            <a:ext cx="5605629" cy="1325563"/>
          </a:xfrm>
          <a:prstGeom prst="rect">
            <a:avLst/>
          </a:prstGeom>
        </p:spPr>
        <p:txBody>
          <a:bodyPr vert="horz" lIns="91440" tIns="45720" rIns="91440" bIns="45720" rtlCol="0" anchor="ctr">
            <a:normAutofit/>
            <a:scene3d>
              <a:camera prst="orthographicFront"/>
              <a:lightRig rig="harsh" dir="t"/>
            </a:scene3d>
            <a:sp3d extrusionH="57150" prstMaterial="matte">
              <a:bevelT w="63500" h="12700" prst="angle"/>
              <a:contourClr>
                <a:schemeClr val="bg1">
                  <a:lumMod val="65000"/>
                </a:schemeClr>
              </a:contourClr>
            </a:sp3d>
          </a:bodyPr>
          <a:lstStyle/>
          <a:p>
            <a:pPr>
              <a:lnSpc>
                <a:spcPct val="90000"/>
              </a:lnSpc>
              <a:spcBef>
                <a:spcPct val="0"/>
              </a:spcBef>
              <a:spcAft>
                <a:spcPts val="600"/>
              </a:spcAft>
            </a:pPr>
            <a:r>
              <a:rPr lang="en-US" sz="4400" b="1" cap="none" spc="0">
                <a:ln>
                  <a:solidFill>
                    <a:srgbClr val="0099FF"/>
                  </a:solidFill>
                </a:ln>
                <a:effectLst>
                  <a:glow rad="139700">
                    <a:schemeClr val="accent3">
                      <a:satMod val="175000"/>
                      <a:alpha val="40000"/>
                    </a:schemeClr>
                  </a:glow>
                </a:effectLst>
                <a:latin typeface="+mj-lt"/>
                <a:ea typeface="+mj-ea"/>
                <a:cs typeface="+mj-cs"/>
              </a:rPr>
              <a:t>Senior Students</a:t>
            </a:r>
          </a:p>
        </p:txBody>
      </p:sp>
      <p:graphicFrame>
        <p:nvGraphicFramePr>
          <p:cNvPr id="19" name="Content Placeholder 2">
            <a:extLst>
              <a:ext uri="{FF2B5EF4-FFF2-40B4-BE49-F238E27FC236}">
                <a16:creationId xmlns:a16="http://schemas.microsoft.com/office/drawing/2014/main" id="{51F01636-D288-26E5-8948-AC204F22ADC6}"/>
              </a:ext>
            </a:extLst>
          </p:cNvPr>
          <p:cNvGraphicFramePr>
            <a:graphicFrameLocks noGrp="1"/>
          </p:cNvGraphicFramePr>
          <p:nvPr>
            <p:ph idx="1"/>
            <p:extLst>
              <p:ext uri="{D42A27DB-BD31-4B8C-83A1-F6EECF244321}">
                <p14:modId xmlns:p14="http://schemas.microsoft.com/office/powerpoint/2010/main" val="223300098"/>
              </p:ext>
            </p:extLst>
          </p:nvPr>
        </p:nvGraphicFramePr>
        <p:xfrm>
          <a:off x="852321" y="2278173"/>
          <a:ext cx="4850901" cy="34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6" name="Rectangle 35">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660" y="0"/>
            <a:ext cx="1577340" cy="6858000"/>
          </a:xfrm>
          <a:prstGeom prst="rect">
            <a:avLst/>
          </a:prstGeom>
          <a:solidFill>
            <a:srgbClr val="7D5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86550" y="2358913"/>
            <a:ext cx="1605129" cy="2140172"/>
          </a:xfrm>
          <a:prstGeom prst="ellipse">
            <a:avLst/>
          </a:prstGeom>
          <a:solidFill>
            <a:srgbClr val="FFFFFF"/>
          </a:solidFill>
          <a:ln w="22225">
            <a:solidFill>
              <a:srgbClr val="D4DA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DBAEDA5-5939-3B19-6665-D9BEF62B7E31}"/>
              </a:ext>
            </a:extLst>
          </p:cNvPr>
          <p:cNvPicPr>
            <a:picLocks noChangeAspect="1"/>
          </p:cNvPicPr>
          <p:nvPr/>
        </p:nvPicPr>
        <p:blipFill rotWithShape="1">
          <a:blip r:embed="rId7">
            <a:alphaModFix/>
          </a:blip>
          <a:srcRect l="3224" r="22079" b="-6"/>
          <a:stretch/>
        </p:blipFill>
        <p:spPr>
          <a:xfrm>
            <a:off x="6606663" y="1919428"/>
            <a:ext cx="2541524" cy="3804575"/>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pic>
        <p:nvPicPr>
          <p:cNvPr id="5" name="Picture 2" descr="logo  ">
            <a:extLst>
              <a:ext uri="{FF2B5EF4-FFF2-40B4-BE49-F238E27FC236}">
                <a16:creationId xmlns:a16="http://schemas.microsoft.com/office/drawing/2014/main" id="{C8C6461B-7839-0A33-47E3-DB9FC9EDEC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69946" y="2741"/>
            <a:ext cx="1570768" cy="1561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65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5"/>
          </a:solidFill>
        </p:spPr>
        <p:txBody>
          <a:bodyPr>
            <a:noAutofit/>
          </a:bodyPr>
          <a:lstStyle/>
          <a:p>
            <a:r>
              <a:rPr lang="en-US" sz="7200" b="1"/>
              <a:t>Side Notes</a:t>
            </a:r>
          </a:p>
        </p:txBody>
      </p:sp>
      <p:sp>
        <p:nvSpPr>
          <p:cNvPr id="3" name="Content Placeholder 2"/>
          <p:cNvSpPr>
            <a:spLocks noGrp="1"/>
          </p:cNvSpPr>
          <p:nvPr>
            <p:ph idx="1"/>
          </p:nvPr>
        </p:nvSpPr>
        <p:spPr>
          <a:xfrm>
            <a:off x="0" y="1600200"/>
            <a:ext cx="9067800" cy="5257800"/>
          </a:xfrm>
          <a:solidFill>
            <a:schemeClr val="bg1"/>
          </a:solidFill>
        </p:spPr>
        <p:txBody>
          <a:bodyPr vert="horz" lIns="91440" tIns="45720" rIns="91440" bIns="45720" rtlCol="0" anchor="t">
            <a:normAutofit fontScale="70000" lnSpcReduction="20000"/>
          </a:bodyPr>
          <a:lstStyle/>
          <a:p>
            <a:endParaRPr lang="en-US">
              <a:latin typeface="Arial Narrow"/>
            </a:endParaRPr>
          </a:p>
          <a:p>
            <a:r>
              <a:rPr lang="en-US" dirty="0">
                <a:latin typeface="Arial Narrow"/>
              </a:rPr>
              <a:t>The FAFSA determines if you qualify for Federal money </a:t>
            </a:r>
            <a:endParaRPr lang="en-US" dirty="0">
              <a:cs typeface="Calibri"/>
            </a:endParaRPr>
          </a:p>
          <a:p>
            <a:endParaRPr lang="en-US">
              <a:latin typeface="Arial Narrow" panose="020B0606020202030204" pitchFamily="34" charset="0"/>
            </a:endParaRPr>
          </a:p>
          <a:p>
            <a:r>
              <a:rPr lang="en-US" dirty="0">
                <a:latin typeface="Arial Narrow"/>
              </a:rPr>
              <a:t>(The Federal Pell Grant)</a:t>
            </a:r>
          </a:p>
          <a:p>
            <a:r>
              <a:rPr lang="en-US" dirty="0">
                <a:latin typeface="Arial Narrow"/>
              </a:rPr>
              <a:t>Pell Grant - max award $7,395 (2023-24) - Eligibility is the same for every postsecondary institution</a:t>
            </a:r>
          </a:p>
          <a:p>
            <a:endParaRPr lang="en-US">
              <a:latin typeface="Arial Narrow" panose="020B0606020202030204" pitchFamily="34" charset="0"/>
            </a:endParaRPr>
          </a:p>
          <a:p>
            <a:endParaRPr lang="en-US" dirty="0">
              <a:latin typeface="Arial Narrow"/>
            </a:endParaRPr>
          </a:p>
          <a:p>
            <a:r>
              <a:rPr lang="en-US" dirty="0">
                <a:latin typeface="Arial Narrow"/>
              </a:rPr>
              <a:t>After you do the FAFSA you will be redirected to complete the PA State Grant.</a:t>
            </a:r>
          </a:p>
          <a:p>
            <a:r>
              <a:rPr lang="en-US" dirty="0">
                <a:latin typeface="Arial Narrow"/>
              </a:rPr>
              <a:t>PA State Grant Program</a:t>
            </a:r>
          </a:p>
          <a:p>
            <a:r>
              <a:rPr lang="en-US" dirty="0">
                <a:latin typeface="Arial Narrow"/>
              </a:rPr>
              <a:t>In-state – max award $5,750 (fulltime)-(2023-24)</a:t>
            </a:r>
          </a:p>
          <a:p>
            <a:endParaRPr lang="en-US">
              <a:latin typeface="Arial Narrow" panose="020B0606020202030204" pitchFamily="34" charset="0"/>
            </a:endParaRPr>
          </a:p>
          <a:p>
            <a:endParaRPr lang="en-US">
              <a:latin typeface="Arial Narrow" panose="020B0606020202030204" pitchFamily="34" charset="0"/>
            </a:endParaRPr>
          </a:p>
          <a:p>
            <a:r>
              <a:rPr lang="en-US" dirty="0">
                <a:latin typeface="Arial Narrow"/>
              </a:rPr>
              <a:t>This is money you do not payback, ever.</a:t>
            </a:r>
            <a:br>
              <a:rPr lang="en-US" dirty="0">
                <a:latin typeface="Arial Narrow" panose="020B0606020202030204" pitchFamily="34" charset="0"/>
              </a:rPr>
            </a:br>
            <a:endParaRPr lang="en-US">
              <a:latin typeface="Arial Narrow" panose="020B0606020202030204" pitchFamily="34" charset="0"/>
            </a:endParaRPr>
          </a:p>
        </p:txBody>
      </p:sp>
      <p:pic>
        <p:nvPicPr>
          <p:cNvPr id="4" name="Picture 3" descr="17 Note-Taking Tips That'll Make Everyone In Class Want To Copy You |  Charlie brown cartoon, Charlie brown, Spongebob funny">
            <a:extLst>
              <a:ext uri="{FF2B5EF4-FFF2-40B4-BE49-F238E27FC236}">
                <a16:creationId xmlns:a16="http://schemas.microsoft.com/office/drawing/2014/main" id="{314364FB-A799-0215-FAD8-5D0F35085463}"/>
              </a:ext>
            </a:extLst>
          </p:cNvPr>
          <p:cNvPicPr>
            <a:picLocks noChangeAspect="1"/>
          </p:cNvPicPr>
          <p:nvPr/>
        </p:nvPicPr>
        <p:blipFill>
          <a:blip r:embed="rId2"/>
          <a:stretch>
            <a:fillRect/>
          </a:stretch>
        </p:blipFill>
        <p:spPr>
          <a:xfrm>
            <a:off x="393103" y="275906"/>
            <a:ext cx="2149149" cy="1140532"/>
          </a:xfrm>
          <a:prstGeom prst="rect">
            <a:avLst/>
          </a:prstGeom>
        </p:spPr>
      </p:pic>
    </p:spTree>
    <p:extLst>
      <p:ext uri="{BB962C8B-B14F-4D97-AF65-F5344CB8AC3E}">
        <p14:creationId xmlns:p14="http://schemas.microsoft.com/office/powerpoint/2010/main" val="19909122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1" cy="5943599"/>
          </a:xfrm>
          <a:prstGeom prst="rect">
            <a:avLst/>
          </a:prstGeom>
        </p:spPr>
      </p:pic>
      <p:sp>
        <p:nvSpPr>
          <p:cNvPr id="4" name="TextBox 3"/>
          <p:cNvSpPr txBox="1"/>
          <p:nvPr/>
        </p:nvSpPr>
        <p:spPr>
          <a:xfrm>
            <a:off x="-1" y="6096000"/>
            <a:ext cx="9144001" cy="523220"/>
          </a:xfrm>
          <a:prstGeom prst="rect">
            <a:avLst/>
          </a:prstGeom>
          <a:solidFill>
            <a:srgbClr val="00B050">
              <a:alpha val="54000"/>
            </a:srgbClr>
          </a:solidFill>
          <a:ln w="104775">
            <a:solidFill>
              <a:srgbClr val="FFFF00"/>
            </a:solidFill>
          </a:ln>
        </p:spPr>
        <p:txBody>
          <a:bodyPr wrap="square" rtlCol="0">
            <a:spAutoFit/>
          </a:bodyPr>
          <a:lstStyle/>
          <a:p>
            <a:r>
              <a:rPr lang="en-US" sz="2800">
                <a:solidFill>
                  <a:schemeClr val="bg1"/>
                </a:solidFill>
                <a:latin typeface="Bahnschrift Light SemiCondensed" panose="020B0502040204020203" pitchFamily="34" charset="0"/>
              </a:rPr>
              <a:t>YOU WILL NEED YOUR FAMILIES </a:t>
            </a:r>
            <a:r>
              <a:rPr lang="en-US" sz="2800" b="1">
                <a:solidFill>
                  <a:schemeClr val="bg1"/>
                </a:solidFill>
                <a:highlight>
                  <a:srgbClr val="66FF99"/>
                </a:highlight>
                <a:latin typeface="Bahnschrift Light SemiCondensed" panose="020B0502040204020203" pitchFamily="34" charset="0"/>
              </a:rPr>
              <a:t>2022 W2 TAX STATEMENTS</a:t>
            </a:r>
          </a:p>
        </p:txBody>
      </p:sp>
    </p:spTree>
    <p:extLst>
      <p:ext uri="{BB962C8B-B14F-4D97-AF65-F5344CB8AC3E}">
        <p14:creationId xmlns:p14="http://schemas.microsoft.com/office/powerpoint/2010/main" val="123816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CE0A68D-28EF-49D9-B84B-5DAB38714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0896" y="4686900"/>
            <a:ext cx="4483724" cy="707721"/>
          </a:xfrm>
        </p:spPr>
        <p:txBody>
          <a:bodyPr anchor="t">
            <a:normAutofit/>
          </a:bodyPr>
          <a:lstStyle/>
          <a:p>
            <a:r>
              <a:rPr lang="en-US" sz="4000">
                <a:solidFill>
                  <a:schemeClr val="bg1">
                    <a:alpha val="60000"/>
                  </a:schemeClr>
                </a:solidFill>
                <a:latin typeface="Times New Roman"/>
                <a:cs typeface="Times New Roman"/>
              </a:rPr>
              <a:t>List of state schools</a:t>
            </a:r>
          </a:p>
        </p:txBody>
      </p:sp>
      <p:sp>
        <p:nvSpPr>
          <p:cNvPr id="11" name="Rectangle 10">
            <a:extLst>
              <a:ext uri="{FF2B5EF4-FFF2-40B4-BE49-F238E27FC236}">
                <a16:creationId xmlns:a16="http://schemas.microsoft.com/office/drawing/2014/main" id="{1FA0C3DC-24DE-44E3-9D41-CAA5F3B20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62156" y="0"/>
            <a:ext cx="3581843" cy="6857999"/>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598127" y="818707"/>
            <a:ext cx="3509900" cy="5310963"/>
          </a:xfrm>
        </p:spPr>
        <p:txBody>
          <a:bodyPr anchor="ctr">
            <a:normAutofit/>
          </a:bodyPr>
          <a:lstStyle/>
          <a:p>
            <a:pPr>
              <a:lnSpc>
                <a:spcPct val="90000"/>
              </a:lnSpc>
            </a:pPr>
            <a:r>
              <a:rPr lang="en-US" sz="1800">
                <a:solidFill>
                  <a:schemeClr val="bg1"/>
                </a:solidFill>
              </a:rPr>
              <a:t>BLOOMSBURG UNIVERSITY</a:t>
            </a:r>
            <a:endParaRPr lang="en-US" sz="1800">
              <a:solidFill>
                <a:schemeClr val="bg1"/>
              </a:solidFill>
              <a:cs typeface="Calibri"/>
            </a:endParaRPr>
          </a:p>
          <a:p>
            <a:pPr>
              <a:lnSpc>
                <a:spcPct val="90000"/>
              </a:lnSpc>
            </a:pPr>
            <a:r>
              <a:rPr lang="en-US" sz="1800">
                <a:solidFill>
                  <a:schemeClr val="bg1"/>
                </a:solidFill>
              </a:rPr>
              <a:t>CALIFORNIA UNIVERSITY</a:t>
            </a:r>
            <a:endParaRPr lang="en-US" sz="1800">
              <a:solidFill>
                <a:schemeClr val="bg1"/>
              </a:solidFill>
              <a:cs typeface="Calibri"/>
            </a:endParaRPr>
          </a:p>
          <a:p>
            <a:pPr>
              <a:lnSpc>
                <a:spcPct val="90000"/>
              </a:lnSpc>
            </a:pPr>
            <a:r>
              <a:rPr lang="en-US" sz="1800">
                <a:solidFill>
                  <a:schemeClr val="bg1"/>
                </a:solidFill>
              </a:rPr>
              <a:t>CHEYNEY UNIVERSITY</a:t>
            </a:r>
            <a:endParaRPr lang="en-US" sz="1800">
              <a:solidFill>
                <a:schemeClr val="bg1"/>
              </a:solidFill>
              <a:cs typeface="Calibri"/>
            </a:endParaRPr>
          </a:p>
          <a:p>
            <a:pPr>
              <a:lnSpc>
                <a:spcPct val="90000"/>
              </a:lnSpc>
            </a:pPr>
            <a:r>
              <a:rPr lang="en-US" sz="1800">
                <a:solidFill>
                  <a:schemeClr val="bg1"/>
                </a:solidFill>
              </a:rPr>
              <a:t>CLARION UNIVERSITY</a:t>
            </a:r>
            <a:endParaRPr lang="en-US" sz="1800">
              <a:solidFill>
                <a:schemeClr val="bg1"/>
              </a:solidFill>
              <a:cs typeface="Calibri"/>
            </a:endParaRPr>
          </a:p>
          <a:p>
            <a:pPr>
              <a:lnSpc>
                <a:spcPct val="90000"/>
              </a:lnSpc>
            </a:pPr>
            <a:r>
              <a:rPr lang="en-US" sz="1800">
                <a:solidFill>
                  <a:schemeClr val="bg1"/>
                </a:solidFill>
              </a:rPr>
              <a:t>EAST STROUDSBURG UNIVERSITY</a:t>
            </a:r>
            <a:endParaRPr lang="en-US" sz="1800">
              <a:solidFill>
                <a:schemeClr val="bg1"/>
              </a:solidFill>
              <a:cs typeface="Calibri"/>
            </a:endParaRPr>
          </a:p>
          <a:p>
            <a:pPr>
              <a:lnSpc>
                <a:spcPct val="90000"/>
              </a:lnSpc>
            </a:pPr>
            <a:r>
              <a:rPr lang="en-US" sz="1800">
                <a:solidFill>
                  <a:schemeClr val="bg1"/>
                </a:solidFill>
              </a:rPr>
              <a:t>EDINBORO UNIVERSITY</a:t>
            </a:r>
            <a:endParaRPr lang="en-US" sz="1800">
              <a:solidFill>
                <a:schemeClr val="bg1"/>
              </a:solidFill>
              <a:cs typeface="Calibri"/>
            </a:endParaRPr>
          </a:p>
          <a:p>
            <a:pPr>
              <a:lnSpc>
                <a:spcPct val="90000"/>
              </a:lnSpc>
            </a:pPr>
            <a:r>
              <a:rPr lang="en-US" sz="1800">
                <a:solidFill>
                  <a:schemeClr val="bg1"/>
                </a:solidFill>
              </a:rPr>
              <a:t>INDIANA UNIVERSITY</a:t>
            </a:r>
            <a:endParaRPr lang="en-US" sz="1800">
              <a:solidFill>
                <a:schemeClr val="bg1"/>
              </a:solidFill>
              <a:cs typeface="Calibri"/>
            </a:endParaRPr>
          </a:p>
          <a:p>
            <a:pPr>
              <a:lnSpc>
                <a:spcPct val="90000"/>
              </a:lnSpc>
            </a:pPr>
            <a:r>
              <a:rPr lang="en-US" sz="1800">
                <a:solidFill>
                  <a:schemeClr val="bg1"/>
                </a:solidFill>
              </a:rPr>
              <a:t>KUTZTOWN UNIVERSITY</a:t>
            </a:r>
            <a:endParaRPr lang="en-US" sz="1800">
              <a:solidFill>
                <a:schemeClr val="bg1"/>
              </a:solidFill>
              <a:cs typeface="Calibri"/>
            </a:endParaRPr>
          </a:p>
          <a:p>
            <a:pPr>
              <a:lnSpc>
                <a:spcPct val="90000"/>
              </a:lnSpc>
            </a:pPr>
            <a:r>
              <a:rPr lang="en-US" sz="1800">
                <a:solidFill>
                  <a:schemeClr val="bg1"/>
                </a:solidFill>
              </a:rPr>
              <a:t>LOCK HAVEN UNIVERSITY</a:t>
            </a:r>
            <a:endParaRPr lang="en-US" sz="1800">
              <a:solidFill>
                <a:schemeClr val="bg1"/>
              </a:solidFill>
              <a:cs typeface="Calibri"/>
            </a:endParaRPr>
          </a:p>
          <a:p>
            <a:pPr>
              <a:lnSpc>
                <a:spcPct val="90000"/>
              </a:lnSpc>
            </a:pPr>
            <a:r>
              <a:rPr lang="en-US" sz="1800">
                <a:solidFill>
                  <a:schemeClr val="bg1"/>
                </a:solidFill>
              </a:rPr>
              <a:t>MANSFIELD UNIVERSITY</a:t>
            </a:r>
            <a:endParaRPr lang="en-US" sz="1800">
              <a:solidFill>
                <a:schemeClr val="bg1"/>
              </a:solidFill>
              <a:cs typeface="Calibri"/>
            </a:endParaRPr>
          </a:p>
          <a:p>
            <a:pPr>
              <a:lnSpc>
                <a:spcPct val="90000"/>
              </a:lnSpc>
            </a:pPr>
            <a:r>
              <a:rPr lang="en-US" sz="1800">
                <a:solidFill>
                  <a:schemeClr val="bg1"/>
                </a:solidFill>
              </a:rPr>
              <a:t>MILLERSVILLE UNIVERSITY</a:t>
            </a:r>
            <a:endParaRPr lang="en-US" sz="1800">
              <a:solidFill>
                <a:schemeClr val="bg1"/>
              </a:solidFill>
              <a:cs typeface="Calibri"/>
            </a:endParaRPr>
          </a:p>
          <a:p>
            <a:pPr>
              <a:lnSpc>
                <a:spcPct val="90000"/>
              </a:lnSpc>
            </a:pPr>
            <a:r>
              <a:rPr lang="en-US" sz="1800">
                <a:solidFill>
                  <a:schemeClr val="bg1"/>
                </a:solidFill>
              </a:rPr>
              <a:t>SHIPPENSBURG UNIVERSITY</a:t>
            </a:r>
            <a:endParaRPr lang="en-US" sz="1800">
              <a:solidFill>
                <a:schemeClr val="bg1"/>
              </a:solidFill>
              <a:cs typeface="Calibri"/>
            </a:endParaRPr>
          </a:p>
          <a:p>
            <a:pPr>
              <a:lnSpc>
                <a:spcPct val="90000"/>
              </a:lnSpc>
            </a:pPr>
            <a:r>
              <a:rPr lang="en-US" sz="1800">
                <a:solidFill>
                  <a:schemeClr val="bg1"/>
                </a:solidFill>
              </a:rPr>
              <a:t>SLIPPERY ROCK UNIVERSITY</a:t>
            </a:r>
            <a:endParaRPr lang="en-US" sz="1800">
              <a:solidFill>
                <a:schemeClr val="bg1"/>
              </a:solidFill>
              <a:cs typeface="Calibri"/>
            </a:endParaRPr>
          </a:p>
          <a:p>
            <a:pPr>
              <a:lnSpc>
                <a:spcPct val="90000"/>
              </a:lnSpc>
            </a:pPr>
            <a:r>
              <a:rPr lang="en-US" sz="1800">
                <a:solidFill>
                  <a:schemeClr val="bg1"/>
                </a:solidFill>
              </a:rPr>
              <a:t>WEST CHESTER UNIVERSITY</a:t>
            </a:r>
            <a:endParaRPr lang="en-US" sz="1800">
              <a:solidFill>
                <a:schemeClr val="bg1"/>
              </a:solidFill>
              <a:cs typeface="Calibri"/>
            </a:endParaRPr>
          </a:p>
        </p:txBody>
      </p:sp>
      <p:pic>
        <p:nvPicPr>
          <p:cNvPr id="4" name="Picture 3"/>
          <p:cNvPicPr>
            <a:picLocks/>
          </p:cNvPicPr>
          <p:nvPr/>
        </p:nvPicPr>
        <p:blipFill>
          <a:blip r:embed="rId2"/>
          <a:stretch>
            <a:fillRect/>
          </a:stretch>
        </p:blipFill>
        <p:spPr>
          <a:xfrm>
            <a:off x="215867" y="943386"/>
            <a:ext cx="5121206" cy="3667401"/>
          </a:xfrm>
          <a:prstGeom prst="rect">
            <a:avLst/>
          </a:prstGeom>
        </p:spPr>
      </p:pic>
    </p:spTree>
    <p:extLst>
      <p:ext uri="{BB962C8B-B14F-4D97-AF65-F5344CB8AC3E}">
        <p14:creationId xmlns:p14="http://schemas.microsoft.com/office/powerpoint/2010/main" val="7154090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B050">
            <a:alpha val="44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txBody>
          <a:bodyPr/>
          <a:lstStyle/>
          <a:p>
            <a:r>
              <a:rPr lang="en-US" b="1" u="sng">
                <a:solidFill>
                  <a:srgbClr val="00B050"/>
                </a:solidFill>
                <a:latin typeface="Algerian" panose="04020705040A02060702" pitchFamily="82" charset="0"/>
              </a:rPr>
              <a:t>Personal Email</a:t>
            </a:r>
          </a:p>
        </p:txBody>
      </p:sp>
      <p:sp>
        <p:nvSpPr>
          <p:cNvPr id="3" name="Content Placeholder 2"/>
          <p:cNvSpPr>
            <a:spLocks noGrp="1"/>
          </p:cNvSpPr>
          <p:nvPr>
            <p:ph idx="1"/>
          </p:nvPr>
        </p:nvSpPr>
        <p:spPr>
          <a:xfrm>
            <a:off x="457200" y="1600200"/>
            <a:ext cx="8229600" cy="3886200"/>
          </a:xfrm>
          <a:solidFill>
            <a:schemeClr val="bg1"/>
          </a:solidFill>
        </p:spPr>
        <p:txBody>
          <a:bodyPr>
            <a:normAutofit/>
          </a:bodyPr>
          <a:lstStyle/>
          <a:p>
            <a:r>
              <a:rPr lang="en-US">
                <a:latin typeface="Agency FB" panose="020B0503020202020204" pitchFamily="34" charset="0"/>
              </a:rPr>
              <a:t>Do not use your high school email when entering an email for college applications and the FAFSA.  </a:t>
            </a:r>
          </a:p>
          <a:p>
            <a:r>
              <a:rPr lang="en-US">
                <a:latin typeface="Agency FB" panose="020B0503020202020204" pitchFamily="34" charset="0"/>
              </a:rPr>
              <a:t>Your incoming messages may be blocked by our school, since it would be an outside email. </a:t>
            </a:r>
          </a:p>
          <a:p>
            <a:r>
              <a:rPr lang="en-US">
                <a:latin typeface="Agency FB" panose="020B0503020202020204" pitchFamily="34" charset="0"/>
              </a:rPr>
              <a:t>You should use a personal email that you check frequently. </a:t>
            </a:r>
          </a:p>
          <a:p>
            <a:r>
              <a:rPr lang="en-US">
                <a:latin typeface="Agency FB" panose="020B0503020202020204" pitchFamily="34" charset="0"/>
              </a:rPr>
              <a:t>Make it formal. </a:t>
            </a:r>
          </a:p>
        </p:txBody>
      </p:sp>
    </p:spTree>
    <p:extLst>
      <p:ext uri="{BB962C8B-B14F-4D97-AF65-F5344CB8AC3E}">
        <p14:creationId xmlns:p14="http://schemas.microsoft.com/office/powerpoint/2010/main" val="15829619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a:solidFill>
                  <a:srgbClr val="00B050"/>
                </a:solidFill>
                <a:latin typeface="Agency FB" panose="020B0503020202020204" pitchFamily="34" charset="0"/>
              </a:rPr>
              <a:t>    $</a:t>
            </a:r>
            <a:r>
              <a:rPr lang="en-US" sz="5400" err="1">
                <a:solidFill>
                  <a:srgbClr val="00B050"/>
                </a:solidFill>
                <a:latin typeface="Agency FB" panose="020B0503020202020204" pitchFamily="34" charset="0"/>
              </a:rPr>
              <a:t>cholarships</a:t>
            </a:r>
            <a:r>
              <a:rPr lang="en-US" sz="5400">
                <a:solidFill>
                  <a:srgbClr val="00B050"/>
                </a:solidFill>
                <a:latin typeface="Agency FB" panose="020B0503020202020204" pitchFamily="34" charset="0"/>
              </a:rPr>
              <a:t> </a:t>
            </a:r>
          </a:p>
        </p:txBody>
      </p:sp>
      <p:sp>
        <p:nvSpPr>
          <p:cNvPr id="3" name="Content Placeholder 2"/>
          <p:cNvSpPr>
            <a:spLocks noGrp="1"/>
          </p:cNvSpPr>
          <p:nvPr>
            <p:ph idx="1"/>
          </p:nvPr>
        </p:nvSpPr>
        <p:spPr>
          <a:xfrm>
            <a:off x="1066800" y="1600200"/>
            <a:ext cx="8229600" cy="4525963"/>
          </a:xfrm>
        </p:spPr>
        <p:txBody>
          <a:bodyPr>
            <a:normAutofit lnSpcReduction="10000"/>
          </a:bodyPr>
          <a:lstStyle/>
          <a:p>
            <a:r>
              <a:rPr lang="en-US">
                <a:latin typeface="Agency FB" panose="020B0503020202020204" pitchFamily="34" charset="0"/>
              </a:rPr>
              <a:t>Listen for announcements</a:t>
            </a:r>
          </a:p>
          <a:p>
            <a:r>
              <a:rPr lang="en-US">
                <a:latin typeface="Agency FB" panose="020B0503020202020204" pitchFamily="34" charset="0"/>
              </a:rPr>
              <a:t>www.fastweb.com</a:t>
            </a:r>
          </a:p>
          <a:p>
            <a:pPr marL="0" indent="0">
              <a:buNone/>
            </a:pPr>
            <a:r>
              <a:rPr lang="en-US">
                <a:latin typeface="Agency FB" panose="020B0503020202020204" pitchFamily="34" charset="0"/>
              </a:rPr>
              <a:t>    www.choices360.com</a:t>
            </a:r>
          </a:p>
          <a:p>
            <a:pPr>
              <a:buNone/>
            </a:pPr>
            <a:r>
              <a:rPr lang="en-US">
                <a:latin typeface="Agency FB" panose="020B0503020202020204" pitchFamily="34" charset="0"/>
              </a:rPr>
              <a:t>	www.questbridge.org</a:t>
            </a:r>
          </a:p>
          <a:p>
            <a:r>
              <a:rPr lang="en-US">
                <a:latin typeface="Agency FB" panose="020B0503020202020204" pitchFamily="34" charset="0"/>
              </a:rPr>
              <a:t>Guidance office</a:t>
            </a:r>
          </a:p>
          <a:p>
            <a:r>
              <a:rPr lang="en-US">
                <a:latin typeface="Agency FB" panose="020B0503020202020204" pitchFamily="34" charset="0"/>
              </a:rPr>
              <a:t>Standard Speaker</a:t>
            </a:r>
          </a:p>
          <a:p>
            <a:r>
              <a:rPr lang="en-US">
                <a:latin typeface="Agency FB" panose="020B0503020202020204" pitchFamily="34" charset="0"/>
              </a:rPr>
              <a:t>HAHS website</a:t>
            </a:r>
          </a:p>
          <a:p>
            <a:r>
              <a:rPr lang="en-US">
                <a:latin typeface="Agency FB" panose="020B0503020202020204" pitchFamily="34" charset="0"/>
                <a:hlinkClick r:id="rId2"/>
              </a:rPr>
              <a:t>https://www.hasdk12.org/Page/26433</a:t>
            </a:r>
            <a:endParaRPr lang="en-US">
              <a:latin typeface="Agency FB" panose="020B0503020202020204" pitchFamily="34" charset="0"/>
            </a:endParaRPr>
          </a:p>
          <a:p>
            <a:endParaRPr lang="en-US">
              <a:latin typeface="Agency FB" panose="020B0503020202020204" pitchFamily="34" charset="0"/>
            </a:endParaRPr>
          </a:p>
          <a:p>
            <a:endParaRPr lang="en-US"/>
          </a:p>
          <a:p>
            <a:pPr>
              <a:buNone/>
            </a:pPr>
            <a:endParaRPr lang="en-US"/>
          </a:p>
        </p:txBody>
      </p:sp>
      <p:pic>
        <p:nvPicPr>
          <p:cNvPr id="5" name="Picture 8" descr="C:\Documents and Settings\gennaroa\Local Settings\Temporary Internet Files\Content.IE5\35DU63U6\MPj04384790000[1].jpg"/>
          <p:cNvPicPr>
            <a:picLocks noChangeAspect="1" noChangeArrowheads="1"/>
          </p:cNvPicPr>
          <p:nvPr/>
        </p:nvPicPr>
        <p:blipFill>
          <a:blip r:embed="rId3" cstate="print"/>
          <a:srcRect/>
          <a:stretch>
            <a:fillRect/>
          </a:stretch>
        </p:blipFill>
        <p:spPr bwMode="auto">
          <a:xfrm>
            <a:off x="1752600" y="173211"/>
            <a:ext cx="1695739" cy="1426989"/>
          </a:xfrm>
          <a:prstGeom prst="ellipse">
            <a:avLst/>
          </a:prstGeom>
          <a:ln>
            <a:noFill/>
          </a:ln>
          <a:effectLst>
            <a:softEdge rad="112500"/>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1572904"/>
            <a:ext cx="3247672" cy="1830506"/>
          </a:xfrm>
          <a:prstGeom prst="ellipse">
            <a:avLst/>
          </a:prstGeom>
          <a:ln>
            <a:noFill/>
          </a:ln>
          <a:effectLst>
            <a:softEdge rad="112500"/>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3585972"/>
            <a:ext cx="2681464" cy="1856915"/>
          </a:xfrm>
          <a:prstGeom prst="ellipse">
            <a:avLst/>
          </a:prstGeom>
          <a:ln>
            <a:noFill/>
          </a:ln>
          <a:effectLst>
            <a:softEdge rad="112500"/>
          </a:effectLst>
        </p:spPr>
      </p:pic>
    </p:spTree>
  </p:cSld>
  <p:clrMapOvr>
    <a:masterClrMapping/>
  </p:clrMapOvr>
  <p:transition>
    <p:dissolv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1A797-1C3C-446F-98D4-EF8E134860A5}"/>
              </a:ext>
            </a:extLst>
          </p:cNvPr>
          <p:cNvSpPr>
            <a:spLocks noGrp="1"/>
          </p:cNvSpPr>
          <p:nvPr>
            <p:ph type="ctrTitle"/>
          </p:nvPr>
        </p:nvSpPr>
        <p:spPr/>
        <p:txBody>
          <a:bodyPr/>
          <a:lstStyle/>
          <a:p>
            <a:r>
              <a:rPr lang="en-US"/>
              <a:t>Any Questions!</a:t>
            </a:r>
          </a:p>
        </p:txBody>
      </p:sp>
      <p:sp>
        <p:nvSpPr>
          <p:cNvPr id="3" name="Subtitle 2">
            <a:extLst>
              <a:ext uri="{FF2B5EF4-FFF2-40B4-BE49-F238E27FC236}">
                <a16:creationId xmlns:a16="http://schemas.microsoft.com/office/drawing/2014/main" id="{645E8C6C-AD98-4784-AEA8-035ED69F46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17637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5770921"/>
            <a:ext cx="2387256" cy="108707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2914" y="615"/>
            <a:ext cx="2818785" cy="1777180"/>
          </a:xfrm>
          <a:prstGeom prst="rect">
            <a:avLst/>
          </a:prstGeom>
        </p:spPr>
      </p:pic>
      <p:sp>
        <p:nvSpPr>
          <p:cNvPr id="2" name="Title 1"/>
          <p:cNvSpPr>
            <a:spLocks noGrp="1"/>
          </p:cNvSpPr>
          <p:nvPr>
            <p:ph type="title"/>
          </p:nvPr>
        </p:nvSpPr>
        <p:spPr>
          <a:xfrm>
            <a:off x="-228600" y="838200"/>
            <a:ext cx="8229600" cy="1143000"/>
          </a:xfrm>
        </p:spPr>
        <p:txBody>
          <a:bodyPr/>
          <a:lstStyle/>
          <a:p>
            <a:r>
              <a:rPr lang="en-US" b="1" spc="300">
                <a:solidFill>
                  <a:srgbClr val="FF0000"/>
                </a:solidFill>
                <a:latin typeface="Agency FB" panose="020B0503020202020204" pitchFamily="34" charset="0"/>
              </a:rPr>
              <a:t>Responsibilities</a:t>
            </a:r>
          </a:p>
        </p:txBody>
      </p:sp>
      <p:graphicFrame>
        <p:nvGraphicFramePr>
          <p:cNvPr id="7" name="Content Placeholder 2">
            <a:extLst>
              <a:ext uri="{FF2B5EF4-FFF2-40B4-BE49-F238E27FC236}">
                <a16:creationId xmlns:a16="http://schemas.microsoft.com/office/drawing/2014/main" id="{11E46D7E-C060-E41C-BE0F-D19BF7F1AEF8}"/>
              </a:ext>
            </a:extLst>
          </p:cNvPr>
          <p:cNvGraphicFramePr>
            <a:graphicFrameLocks noGrp="1"/>
          </p:cNvGraphicFramePr>
          <p:nvPr>
            <p:ph idx="1"/>
          </p:nvPr>
        </p:nvGraphicFramePr>
        <p:xfrm>
          <a:off x="0" y="1647092"/>
          <a:ext cx="9010291" cy="4343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84098048"/>
      </p:ext>
    </p:extLst>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2" y="1914808"/>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F9BE43-F9C7-1135-EC70-AA3A8E9A10E0}"/>
              </a:ext>
            </a:extLst>
          </p:cNvPr>
          <p:cNvSpPr>
            <a:spLocks noGrp="1"/>
          </p:cNvSpPr>
          <p:nvPr>
            <p:ph type="title"/>
          </p:nvPr>
        </p:nvSpPr>
        <p:spPr>
          <a:xfrm>
            <a:off x="439858" y="1683756"/>
            <a:ext cx="2336449" cy="2396359"/>
          </a:xfrm>
        </p:spPr>
        <p:txBody>
          <a:bodyPr anchor="b">
            <a:normAutofit/>
          </a:bodyPr>
          <a:lstStyle/>
          <a:p>
            <a:pPr algn="r"/>
            <a:r>
              <a:rPr lang="en-US" sz="2700">
                <a:solidFill>
                  <a:srgbClr val="FFFFFF"/>
                </a:solidFill>
              </a:rPr>
              <a:t>Graduation Requirements</a:t>
            </a:r>
          </a:p>
        </p:txBody>
      </p:sp>
      <p:graphicFrame>
        <p:nvGraphicFramePr>
          <p:cNvPr id="25" name="Content Placeholder 2">
            <a:extLst>
              <a:ext uri="{FF2B5EF4-FFF2-40B4-BE49-F238E27FC236}">
                <a16:creationId xmlns:a16="http://schemas.microsoft.com/office/drawing/2014/main" id="{A671C1FD-80B0-7B86-5092-1C0DD4BAFC56}"/>
              </a:ext>
            </a:extLst>
          </p:cNvPr>
          <p:cNvGraphicFramePr>
            <a:graphicFrameLocks noGrp="1"/>
          </p:cNvGraphicFramePr>
          <p:nvPr>
            <p:ph idx="1"/>
            <p:extLst>
              <p:ext uri="{D42A27DB-BD31-4B8C-83A1-F6EECF244321}">
                <p14:modId xmlns:p14="http://schemas.microsoft.com/office/powerpoint/2010/main" val="369519281"/>
              </p:ext>
            </p:extLst>
          </p:nvPr>
        </p:nvGraphicFramePr>
        <p:xfrm>
          <a:off x="3678789" y="750440"/>
          <a:ext cx="5000124"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5535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97BFBD-DAC0-AD2D-6E8F-26524A267941}"/>
              </a:ext>
            </a:extLst>
          </p:cNvPr>
          <p:cNvSpPr>
            <a:spLocks noGrp="1"/>
          </p:cNvSpPr>
          <p:nvPr>
            <p:ph type="title"/>
          </p:nvPr>
        </p:nvSpPr>
        <p:spPr>
          <a:xfrm>
            <a:off x="630936" y="256032"/>
            <a:ext cx="7879842" cy="1014984"/>
          </a:xfrm>
        </p:spPr>
        <p:txBody>
          <a:bodyPr anchor="b">
            <a:normAutofit/>
          </a:bodyPr>
          <a:lstStyle/>
          <a:p>
            <a:r>
              <a:rPr lang="en-US">
                <a:latin typeface="Times New Roman"/>
                <a:cs typeface="Times New Roman"/>
              </a:rPr>
              <a:t>Graduation Requirements Act 158</a:t>
            </a:r>
          </a:p>
        </p:txBody>
      </p:sp>
      <p:sp>
        <p:nvSpPr>
          <p:cNvPr id="26" name="Rectangle 25">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464" y="1634502"/>
            <a:ext cx="783869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630936" y="1538176"/>
            <a:ext cx="1405092"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28" name="Content Placeholder 2">
            <a:extLst>
              <a:ext uri="{FF2B5EF4-FFF2-40B4-BE49-F238E27FC236}">
                <a16:creationId xmlns:a16="http://schemas.microsoft.com/office/drawing/2014/main" id="{9D2B28A2-F61C-269B-7E73-B6D323423AD2}"/>
              </a:ext>
            </a:extLst>
          </p:cNvPr>
          <p:cNvGraphicFramePr>
            <a:graphicFrameLocks noGrp="1"/>
          </p:cNvGraphicFramePr>
          <p:nvPr>
            <p:ph idx="1"/>
            <p:extLst>
              <p:ext uri="{D42A27DB-BD31-4B8C-83A1-F6EECF244321}">
                <p14:modId xmlns:p14="http://schemas.microsoft.com/office/powerpoint/2010/main" val="2896770682"/>
              </p:ext>
            </p:extLst>
          </p:nvPr>
        </p:nvGraphicFramePr>
        <p:xfrm>
          <a:off x="628650" y="1926266"/>
          <a:ext cx="78867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107586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alpha val="35000"/>
          </a:schemeClr>
        </a:solidFill>
        <a:effectLst/>
      </p:bgPr>
    </p:bg>
    <p:spTree>
      <p:nvGrpSpPr>
        <p:cNvPr id="1" name=""/>
        <p:cNvGrpSpPr/>
        <p:nvPr/>
      </p:nvGrpSpPr>
      <p:grpSpPr>
        <a:xfrm>
          <a:off x="0" y="0"/>
          <a:ext cx="0" cy="0"/>
          <a:chOff x="0" y="0"/>
          <a:chExt cx="0" cy="0"/>
        </a:xfrm>
      </p:grpSpPr>
      <p:sp>
        <p:nvSpPr>
          <p:cNvPr id="58" name="Rectangle 57">
            <a:extLst>
              <a:ext uri="{FF2B5EF4-FFF2-40B4-BE49-F238E27FC236}">
                <a16:creationId xmlns:a16="http://schemas.microsoft.com/office/drawing/2014/main" id="{C5278130-DFE0-457B-8698-88DF6901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9" name="Rectangle 58">
            <a:extLst>
              <a:ext uri="{FF2B5EF4-FFF2-40B4-BE49-F238E27FC236}">
                <a16:creationId xmlns:a16="http://schemas.microsoft.com/office/drawing/2014/main" id="{2F99531B-1681-4D6E-BECB-18325B33A6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0" name="Rectangle 59">
            <a:extLst>
              <a:ext uri="{FF2B5EF4-FFF2-40B4-BE49-F238E27FC236}">
                <a16:creationId xmlns:a16="http://schemas.microsoft.com/office/drawing/2014/main" id="{20344094-430A-400B-804B-910E696A1A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8743" y="709375"/>
            <a:ext cx="8035257"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453C67DF-7782-4E57-AB9B-F1B4811AD8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84243" y="1789005"/>
            <a:ext cx="5413238" cy="3244751"/>
          </a:xfrm>
          <a:prstGeom prst="rect">
            <a:avLst/>
          </a:prstGeom>
          <a:solidFill>
            <a:schemeClr val="accent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3F20EA-B28E-1506-E258-A685957F9016}"/>
              </a:ext>
            </a:extLst>
          </p:cNvPr>
          <p:cNvSpPr>
            <a:spLocks noGrp="1"/>
          </p:cNvSpPr>
          <p:nvPr>
            <p:ph type="title"/>
          </p:nvPr>
        </p:nvSpPr>
        <p:spPr>
          <a:xfrm>
            <a:off x="378725" y="675564"/>
            <a:ext cx="2707375" cy="5204085"/>
          </a:xfrm>
        </p:spPr>
        <p:txBody>
          <a:bodyPr>
            <a:normAutofit/>
          </a:bodyPr>
          <a:lstStyle/>
          <a:p>
            <a:r>
              <a:rPr lang="en-US" b="1">
                <a:latin typeface="Agency FB"/>
              </a:rPr>
              <a:t>Act 158</a:t>
            </a:r>
            <a:r>
              <a:rPr lang="en-US">
                <a:latin typeface="Agency FB"/>
              </a:rPr>
              <a:t> Evidence Based or Alternative Pathways</a:t>
            </a:r>
          </a:p>
        </p:txBody>
      </p:sp>
      <p:cxnSp>
        <p:nvCxnSpPr>
          <p:cNvPr id="62" name="Straight Connector 61">
            <a:extLst>
              <a:ext uri="{FF2B5EF4-FFF2-40B4-BE49-F238E27FC236}">
                <a16:creationId xmlns:a16="http://schemas.microsoft.com/office/drawing/2014/main" id="{B03A5AE3-BD30-455C-842B-7626C8BEF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524492"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DBECAA5-1F2D-470D-875C-8F2C2CA3E5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9144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4" name="Content Placeholder 2">
            <a:extLst>
              <a:ext uri="{FF2B5EF4-FFF2-40B4-BE49-F238E27FC236}">
                <a16:creationId xmlns:a16="http://schemas.microsoft.com/office/drawing/2014/main" id="{19370C9D-D616-333C-E772-800874C594D8}"/>
              </a:ext>
            </a:extLst>
          </p:cNvPr>
          <p:cNvGraphicFramePr>
            <a:graphicFrameLocks noGrp="1"/>
          </p:cNvGraphicFramePr>
          <p:nvPr>
            <p:ph idx="1"/>
            <p:extLst>
              <p:ext uri="{D42A27DB-BD31-4B8C-83A1-F6EECF244321}">
                <p14:modId xmlns:p14="http://schemas.microsoft.com/office/powerpoint/2010/main" val="3400677079"/>
              </p:ext>
            </p:extLst>
          </p:nvPr>
        </p:nvGraphicFramePr>
        <p:xfrm>
          <a:off x="3582547" y="819369"/>
          <a:ext cx="4941945" cy="52439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7687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33124"/>
            <a:ext cx="8229600" cy="1238476"/>
          </a:xfrm>
          <a:solidFill>
            <a:schemeClr val="accent6">
              <a:alpha val="41000"/>
            </a:schemeClr>
          </a:solidFill>
          <a:ln>
            <a:solidFill>
              <a:srgbClr val="FF0000"/>
            </a:solidFill>
          </a:ln>
          <a:effectLst>
            <a:outerShdw blurRad="50800" dist="38100" dir="13500000" algn="br" rotWithShape="0">
              <a:prstClr val="black">
                <a:alpha val="40000"/>
              </a:prstClr>
            </a:outerShdw>
          </a:effectLst>
        </p:spPr>
        <p:txBody>
          <a:bodyPr>
            <a:normAutofit/>
          </a:bodyPr>
          <a:lstStyle/>
          <a:p>
            <a:r>
              <a:rPr lang="en-US">
                <a:latin typeface="Agency FB" panose="020B0503020202020204" pitchFamily="34" charset="0"/>
              </a:rPr>
              <a:t>Unsure what to major in?</a:t>
            </a:r>
          </a:p>
        </p:txBody>
      </p:sp>
      <p:sp>
        <p:nvSpPr>
          <p:cNvPr id="3" name="Content Placeholder 2"/>
          <p:cNvSpPr>
            <a:spLocks noGrp="1"/>
          </p:cNvSpPr>
          <p:nvPr>
            <p:ph idx="1"/>
          </p:nvPr>
        </p:nvSpPr>
        <p:spPr>
          <a:xfrm>
            <a:off x="457200" y="1600201"/>
            <a:ext cx="8229600" cy="3047999"/>
          </a:xfrm>
          <a:ln w="136525" cmpd="tri">
            <a:solidFill>
              <a:srgbClr val="FF0000"/>
            </a:solidFill>
          </a:ln>
        </p:spPr>
        <p:txBody>
          <a:bodyPr>
            <a:normAutofit fontScale="47500" lnSpcReduction="20000"/>
          </a:bodyPr>
          <a:lstStyle/>
          <a:p>
            <a:pPr>
              <a:buNone/>
            </a:pPr>
            <a:r>
              <a:rPr lang="en-US">
                <a:solidFill>
                  <a:srgbClr val="FF0000"/>
                </a:solidFill>
              </a:rPr>
              <a:t>			</a:t>
            </a:r>
            <a:br>
              <a:rPr lang="en-US">
                <a:solidFill>
                  <a:srgbClr val="FF0000"/>
                </a:solidFill>
              </a:rPr>
            </a:br>
            <a:r>
              <a:rPr lang="en-US" sz="4800">
                <a:solidFill>
                  <a:srgbClr val="0070C0"/>
                </a:solidFill>
                <a:latin typeface="Agency FB" panose="020B0503020202020204" pitchFamily="34" charset="0"/>
              </a:rPr>
              <a:t>www.choices360.com</a:t>
            </a:r>
          </a:p>
          <a:p>
            <a:pPr marL="0" indent="0">
              <a:buNone/>
            </a:pPr>
            <a:endParaRPr lang="en-US"/>
          </a:p>
          <a:p>
            <a:r>
              <a:rPr lang="en-US" sz="4000">
                <a:latin typeface="Agency FB" panose="020B0503020202020204" pitchFamily="34" charset="0"/>
              </a:rPr>
              <a:t>Interest survey</a:t>
            </a:r>
          </a:p>
          <a:p>
            <a:r>
              <a:rPr lang="en-US" sz="4000">
                <a:latin typeface="Agency FB" panose="020B0503020202020204" pitchFamily="34" charset="0"/>
              </a:rPr>
              <a:t>Hundreds of careers</a:t>
            </a:r>
          </a:p>
          <a:p>
            <a:r>
              <a:rPr lang="en-US" sz="4000">
                <a:latin typeface="Agency FB" panose="020B0503020202020204" pitchFamily="34" charset="0"/>
              </a:rPr>
              <a:t>Hundreds of colleges, universities, trade schools, and technical schools</a:t>
            </a:r>
          </a:p>
          <a:p>
            <a:endParaRPr lang="en-US" sz="4000">
              <a:latin typeface="Agency FB" panose="020B0503020202020204" pitchFamily="34" charset="0"/>
            </a:endParaRPr>
          </a:p>
          <a:p>
            <a:endParaRPr lang="en-US" sz="4000">
              <a:latin typeface="Agency FB" panose="020B0503020202020204" pitchFamily="34" charset="0"/>
            </a:endParaRPr>
          </a:p>
          <a:p>
            <a:r>
              <a:rPr lang="en-US" sz="6400" err="1">
                <a:latin typeface="Arial Black" panose="020B0A04020102020204" pitchFamily="34" charset="0"/>
              </a:rPr>
              <a:t>Onet</a:t>
            </a:r>
            <a:r>
              <a:rPr lang="en-US" sz="4000">
                <a:latin typeface="Agency FB" panose="020B0503020202020204" pitchFamily="34" charset="0"/>
              </a:rPr>
              <a:t> is another great tool for searching for careers</a:t>
            </a:r>
          </a:p>
          <a:p>
            <a:endParaRPr lang="en-US" sz="4000">
              <a:latin typeface="Agency FB" panose="020B0503020202020204" pitchFamily="34" charset="0"/>
            </a:endParaRPr>
          </a:p>
          <a:p>
            <a:endParaRPr lang="en-US"/>
          </a:p>
        </p:txBody>
      </p:sp>
      <p:pic>
        <p:nvPicPr>
          <p:cNvPr id="3074" name="Picture 2" descr="360 "/>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15000"/>
                    </a14:imgEffect>
                  </a14:imgLayer>
                </a14:imgProps>
              </a:ext>
              <a:ext uri="{28A0092B-C50C-407E-A947-70E740481C1C}">
                <a14:useLocalDpi xmlns:a14="http://schemas.microsoft.com/office/drawing/2010/main" val="0"/>
              </a:ext>
            </a:extLst>
          </a:blip>
          <a:srcRect/>
          <a:stretch>
            <a:fillRect/>
          </a:stretch>
        </p:blipFill>
        <p:spPr bwMode="auto">
          <a:xfrm>
            <a:off x="3657600" y="1676400"/>
            <a:ext cx="1451917" cy="685800"/>
          </a:xfrm>
          <a:prstGeom prst="rect">
            <a:avLst/>
          </a:prstGeom>
          <a:gradFill>
            <a:gsLst>
              <a:gs pos="0">
                <a:schemeClr val="bg1">
                  <a:tint val="40000"/>
                  <a:satMod val="350000"/>
                </a:schemeClr>
              </a:gs>
              <a:gs pos="11000">
                <a:schemeClr val="bg1">
                  <a:tint val="45000"/>
                  <a:shade val="99000"/>
                  <a:satMod val="350000"/>
                </a:schemeClr>
              </a:gs>
              <a:gs pos="100000">
                <a:schemeClr val="bg1">
                  <a:shade val="20000"/>
                  <a:satMod val="255000"/>
                </a:schemeClr>
              </a:gs>
            </a:gsLst>
            <a:path path="circle">
              <a:fillToRect l="50000" t="-80000" r="50000" b="180000"/>
            </a:path>
          </a:gradFill>
        </p:spPr>
      </p:pic>
      <p:pic>
        <p:nvPicPr>
          <p:cNvPr id="4" name="Picture 3" descr="Saving Information Gif - IceGif">
            <a:extLst>
              <a:ext uri="{FF2B5EF4-FFF2-40B4-BE49-F238E27FC236}">
                <a16:creationId xmlns:a16="http://schemas.microsoft.com/office/drawing/2014/main" id="{D6FEC8F3-A218-BE4F-1395-823AAA895E66}"/>
              </a:ext>
            </a:extLst>
          </p:cNvPr>
          <p:cNvPicPr>
            <a:picLocks noChangeAspect="1"/>
          </p:cNvPicPr>
          <p:nvPr/>
        </p:nvPicPr>
        <p:blipFill>
          <a:blip r:embed="rId4"/>
          <a:stretch>
            <a:fillRect/>
          </a:stretch>
        </p:blipFill>
        <p:spPr>
          <a:xfrm>
            <a:off x="5766708" y="3390219"/>
            <a:ext cx="2585357" cy="3190875"/>
          </a:xfrm>
          <a:prstGeom prst="rect">
            <a:avLst/>
          </a:prstGeom>
        </p:spPr>
      </p:pic>
    </p:spTree>
    <p:extLst>
      <p:ext uri="{BB962C8B-B14F-4D97-AF65-F5344CB8AC3E}">
        <p14:creationId xmlns:p14="http://schemas.microsoft.com/office/powerpoint/2010/main" val="50473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1066800" y="0"/>
            <a:ext cx="3276600"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24400" y="0"/>
            <a:ext cx="3276600" cy="838200"/>
          </a:xfrm>
          <a:prstGeom prst="rect">
            <a:avLst/>
          </a:prstGeom>
          <a:solidFill>
            <a:srgbClr val="7030A0">
              <a:alpha val="61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066800" y="144959"/>
            <a:ext cx="3505200" cy="769441"/>
          </a:xfrm>
          <a:prstGeom prst="rect">
            <a:avLst/>
          </a:prstGeom>
          <a:noFill/>
        </p:spPr>
        <p:txBody>
          <a:bodyPr wrap="square" lIns="91440" tIns="45720" rIns="91440" bIns="45720">
            <a:spAutoFit/>
          </a:bodyPr>
          <a:lstStyle/>
          <a:p>
            <a:pPr algn="ctr"/>
            <a:r>
              <a:rPr lang="en-US" sz="4400" b="1" cap="none" spc="0">
                <a:ln w="6600">
                  <a:solidFill>
                    <a:schemeClr val="accent2"/>
                  </a:solidFill>
                  <a:prstDash val="solid"/>
                </a:ln>
                <a:solidFill>
                  <a:srgbClr val="FFFFFF"/>
                </a:solidFill>
                <a:effectLst>
                  <a:outerShdw dist="38100" dir="2700000" algn="tl" rotWithShape="0">
                    <a:schemeClr val="accent2"/>
                  </a:outerShdw>
                </a:effectLst>
              </a:rPr>
              <a:t>4 YR College</a:t>
            </a:r>
          </a:p>
        </p:txBody>
      </p:sp>
      <p:sp>
        <p:nvSpPr>
          <p:cNvPr id="7" name="Rectangle 6"/>
          <p:cNvSpPr/>
          <p:nvPr/>
        </p:nvSpPr>
        <p:spPr>
          <a:xfrm>
            <a:off x="4688729" y="144959"/>
            <a:ext cx="3043141" cy="769441"/>
          </a:xfrm>
          <a:prstGeom prst="rect">
            <a:avLst/>
          </a:prstGeom>
          <a:noFill/>
        </p:spPr>
        <p:txBody>
          <a:bodyPr wrap="none" lIns="91440" tIns="45720" rIns="91440" bIns="45720">
            <a:spAutoFit/>
          </a:bodyPr>
          <a:lstStyle/>
          <a:p>
            <a:pPr algn="ctr"/>
            <a:r>
              <a:rPr lang="en-US" sz="4400" b="1" cap="none" spc="0">
                <a:ln w="6600">
                  <a:solidFill>
                    <a:schemeClr val="accent2"/>
                  </a:solidFill>
                  <a:prstDash val="solid"/>
                </a:ln>
                <a:solidFill>
                  <a:srgbClr val="FFFFFF"/>
                </a:solidFill>
                <a:effectLst>
                  <a:outerShdw dist="38100" dir="2700000" algn="tl" rotWithShape="0">
                    <a:schemeClr val="accent2"/>
                  </a:outerShdw>
                </a:effectLst>
              </a:rPr>
              <a:t>2 YR College</a:t>
            </a:r>
          </a:p>
        </p:txBody>
      </p:sp>
      <p:sp>
        <p:nvSpPr>
          <p:cNvPr id="8" name="Down Arrow 7"/>
          <p:cNvSpPr/>
          <p:nvPr/>
        </p:nvSpPr>
        <p:spPr>
          <a:xfrm>
            <a:off x="2438400" y="838200"/>
            <a:ext cx="990600" cy="69473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3627" y="609600"/>
            <a:ext cx="3555973"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w="15875">
                  <a:solidFill>
                    <a:srgbClr val="FFFF00"/>
                  </a:solidFill>
                </a:ln>
                <a:solidFill>
                  <a:schemeClr val="accent3"/>
                </a:solidFill>
              </a:rPr>
              <a:t>LEAD       TO</a:t>
            </a:r>
            <a:endParaRPr lang="en-US" sz="5400" b="1" cap="none" spc="0">
              <a:ln w="15875">
                <a:solidFill>
                  <a:srgbClr val="FFFF00"/>
                </a:solidFill>
              </a:ln>
              <a:solidFill>
                <a:schemeClr val="accent3"/>
              </a:solidFill>
              <a:effectLst/>
            </a:endParaRPr>
          </a:p>
        </p:txBody>
      </p:sp>
      <p:sp>
        <p:nvSpPr>
          <p:cNvPr id="10" name="Rectangle 9"/>
          <p:cNvSpPr/>
          <p:nvPr/>
        </p:nvSpPr>
        <p:spPr>
          <a:xfrm>
            <a:off x="4568954" y="600670"/>
            <a:ext cx="3508246"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chemeClr val="accent3"/>
                </a:solidFill>
              </a:rPr>
              <a:t>LEAD     TO</a:t>
            </a:r>
            <a:endParaRPr lang="en-US" sz="5400" b="1" cap="none" spc="0">
              <a:ln/>
              <a:solidFill>
                <a:schemeClr val="accent3"/>
              </a:solidFill>
              <a:effectLst/>
            </a:endParaRPr>
          </a:p>
        </p:txBody>
      </p:sp>
      <p:sp>
        <p:nvSpPr>
          <p:cNvPr id="11" name="Down Arrow 10"/>
          <p:cNvSpPr/>
          <p:nvPr/>
        </p:nvSpPr>
        <p:spPr>
          <a:xfrm>
            <a:off x="6172200" y="838200"/>
            <a:ext cx="990600" cy="67687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129142" y="1219200"/>
            <a:ext cx="1686679" cy="1754326"/>
          </a:xfrm>
          <a:prstGeom prst="rect">
            <a:avLst/>
          </a:prstGeom>
          <a:noFill/>
        </p:spPr>
        <p:txBody>
          <a:bodyPr wrap="none" lIns="91440" tIns="45720" rIns="91440" bIns="45720">
            <a:spAutoFit/>
          </a:bodyPr>
          <a:lstStyle/>
          <a:p>
            <a:pPr algn="ctr"/>
            <a:r>
              <a:rPr lang="en-US" sz="3600" b="1" cap="none" spc="50">
                <a:ln w="9525" cmpd="sng">
                  <a:solidFill>
                    <a:schemeClr val="accent1"/>
                  </a:solidFill>
                  <a:prstDash val="solid"/>
                </a:ln>
                <a:effectLst>
                  <a:glow rad="38100">
                    <a:schemeClr val="accent1">
                      <a:alpha val="40000"/>
                    </a:schemeClr>
                  </a:glow>
                </a:effectLst>
                <a:latin typeface="Agency FB" panose="020B0503020202020204" pitchFamily="34" charset="0"/>
              </a:rPr>
              <a:t>Bachelor</a:t>
            </a:r>
            <a:br>
              <a:rPr lang="en-US" sz="3600" b="1" cap="none" spc="50">
                <a:ln w="9525" cmpd="sng">
                  <a:solidFill>
                    <a:schemeClr val="accent1"/>
                  </a:solidFill>
                  <a:prstDash val="solid"/>
                </a:ln>
                <a:effectLst>
                  <a:glow rad="38100">
                    <a:schemeClr val="accent1">
                      <a:alpha val="40000"/>
                    </a:schemeClr>
                  </a:glow>
                </a:effectLst>
                <a:latin typeface="Agency FB" panose="020B0503020202020204" pitchFamily="34" charset="0"/>
              </a:rPr>
            </a:br>
            <a:r>
              <a:rPr lang="en-US" sz="3600" b="1" cap="none" spc="50">
                <a:ln w="9525" cmpd="sng">
                  <a:solidFill>
                    <a:schemeClr val="accent1"/>
                  </a:solidFill>
                  <a:prstDash val="solid"/>
                </a:ln>
                <a:effectLst>
                  <a:glow rad="38100">
                    <a:schemeClr val="accent1">
                      <a:alpha val="40000"/>
                    </a:schemeClr>
                  </a:glow>
                </a:effectLst>
                <a:latin typeface="Agency FB" panose="020B0503020202020204" pitchFamily="34" charset="0"/>
              </a:rPr>
              <a:t>Master</a:t>
            </a:r>
            <a:br>
              <a:rPr lang="en-US" sz="3600" b="1" cap="none" spc="50">
                <a:ln w="9525" cmpd="sng">
                  <a:solidFill>
                    <a:schemeClr val="accent1"/>
                  </a:solidFill>
                  <a:prstDash val="solid"/>
                </a:ln>
                <a:effectLst>
                  <a:glow rad="38100">
                    <a:schemeClr val="accent1">
                      <a:alpha val="40000"/>
                    </a:schemeClr>
                  </a:glow>
                </a:effectLst>
                <a:latin typeface="Agency FB" panose="020B0503020202020204" pitchFamily="34" charset="0"/>
              </a:rPr>
            </a:br>
            <a:r>
              <a:rPr lang="en-US" sz="3600" b="1" cap="none" spc="50">
                <a:ln w="9525" cmpd="sng">
                  <a:solidFill>
                    <a:schemeClr val="accent1"/>
                  </a:solidFill>
                  <a:prstDash val="solid"/>
                </a:ln>
                <a:effectLst>
                  <a:glow rad="38100">
                    <a:schemeClr val="accent1">
                      <a:alpha val="40000"/>
                    </a:schemeClr>
                  </a:glow>
                </a:effectLst>
                <a:latin typeface="Agency FB" panose="020B0503020202020204" pitchFamily="34" charset="0"/>
              </a:rPr>
              <a:t>Doctoral </a:t>
            </a:r>
          </a:p>
        </p:txBody>
      </p:sp>
      <p:sp>
        <p:nvSpPr>
          <p:cNvPr id="16" name="Rectangle 15"/>
          <p:cNvSpPr/>
          <p:nvPr/>
        </p:nvSpPr>
        <p:spPr>
          <a:xfrm>
            <a:off x="5641653" y="1219200"/>
            <a:ext cx="2122696" cy="1323439"/>
          </a:xfrm>
          <a:prstGeom prst="rect">
            <a:avLst/>
          </a:prstGeom>
          <a:noFill/>
        </p:spPr>
        <p:txBody>
          <a:bodyPr wrap="none" lIns="91440" tIns="45720" rIns="91440" bIns="45720">
            <a:spAutoFit/>
          </a:bodyPr>
          <a:lstStyle/>
          <a:p>
            <a:pPr algn="ctr"/>
            <a:r>
              <a:rPr lang="en-US" sz="4000" b="1" cap="none" spc="50">
                <a:ln w="9525" cmpd="sng">
                  <a:solidFill>
                    <a:schemeClr val="accent1"/>
                  </a:solidFill>
                  <a:prstDash val="solid"/>
                </a:ln>
                <a:effectLst>
                  <a:glow rad="38100">
                    <a:schemeClr val="accent1">
                      <a:alpha val="40000"/>
                    </a:schemeClr>
                  </a:glow>
                </a:effectLst>
                <a:latin typeface="Agency FB" panose="020B0503020202020204" pitchFamily="34" charset="0"/>
              </a:rPr>
              <a:t>Associate</a:t>
            </a:r>
          </a:p>
          <a:p>
            <a:pPr algn="ctr"/>
            <a:r>
              <a:rPr lang="en-US" sz="4000" b="1" spc="50">
                <a:ln w="9525" cmpd="sng">
                  <a:solidFill>
                    <a:schemeClr val="accent1"/>
                  </a:solidFill>
                  <a:prstDash val="solid"/>
                </a:ln>
                <a:effectLst>
                  <a:glow rad="38100">
                    <a:schemeClr val="accent1">
                      <a:alpha val="40000"/>
                    </a:schemeClr>
                  </a:glow>
                </a:effectLst>
                <a:latin typeface="Agency FB" panose="020B0503020202020204" pitchFamily="34" charset="0"/>
              </a:rPr>
              <a:t>Certificate</a:t>
            </a:r>
            <a:endParaRPr lang="en-US" sz="4000" b="1" cap="none" spc="50">
              <a:ln w="9525" cmpd="sng">
                <a:solidFill>
                  <a:schemeClr val="accent1"/>
                </a:solidFill>
                <a:prstDash val="solid"/>
              </a:ln>
              <a:effectLst>
                <a:glow rad="38100">
                  <a:schemeClr val="accent1">
                    <a:alpha val="40000"/>
                  </a:schemeClr>
                </a:glow>
              </a:effectLst>
              <a:latin typeface="Agency FB" panose="020B0503020202020204" pitchFamily="34" charset="0"/>
            </a:endParaRPr>
          </a:p>
        </p:txBody>
      </p:sp>
      <p:sp>
        <p:nvSpPr>
          <p:cNvPr id="18" name="TextBox 17"/>
          <p:cNvSpPr txBox="1"/>
          <p:nvPr/>
        </p:nvSpPr>
        <p:spPr>
          <a:xfrm>
            <a:off x="152400" y="2819400"/>
            <a:ext cx="4191000" cy="1508105"/>
          </a:xfrm>
          <a:prstGeom prst="rect">
            <a:avLst/>
          </a:prstGeom>
          <a:noFill/>
          <a:ln>
            <a:solidFill>
              <a:srgbClr val="C00000"/>
            </a:solidFill>
          </a:ln>
        </p:spPr>
        <p:txBody>
          <a:bodyPr wrap="square" rtlCol="0">
            <a:spAutoFit/>
          </a:bodyPr>
          <a:lstStyle/>
          <a:p>
            <a:pPr fontAlgn="base"/>
            <a:r>
              <a:rPr lang="en-US" sz="3200" b="1">
                <a:solidFill>
                  <a:srgbClr val="0000CC"/>
                </a:solidFill>
                <a:latin typeface="Agency FB" panose="020B0503020202020204" pitchFamily="34" charset="0"/>
              </a:rPr>
              <a:t>Liberal Arts College</a:t>
            </a:r>
            <a:br>
              <a:rPr lang="en-US">
                <a:solidFill>
                  <a:srgbClr val="0000CC"/>
                </a:solidFill>
                <a:latin typeface="Agency FB" panose="020B0503020202020204" pitchFamily="34" charset="0"/>
              </a:rPr>
            </a:br>
            <a:r>
              <a:rPr lang="en-US" sz="2000" b="1">
                <a:solidFill>
                  <a:srgbClr val="0000CC"/>
                </a:solidFill>
                <a:latin typeface="Agency FB" panose="020B0503020202020204" pitchFamily="34" charset="0"/>
              </a:rPr>
              <a:t>Literature, History, Languages, Math and Life Sciences. Most are private and may cost more</a:t>
            </a:r>
            <a:r>
              <a:rPr lang="en-US" b="1">
                <a:solidFill>
                  <a:srgbClr val="0000CC"/>
                </a:solidFill>
                <a:latin typeface="Agency FB" panose="020B0503020202020204" pitchFamily="34" charset="0"/>
              </a:rPr>
              <a:t>.</a:t>
            </a:r>
            <a:endParaRPr lang="en-US" b="1">
              <a:solidFill>
                <a:srgbClr val="0000CC"/>
              </a:solidFill>
            </a:endParaRPr>
          </a:p>
        </p:txBody>
      </p:sp>
      <p:sp>
        <p:nvSpPr>
          <p:cNvPr id="19" name="TextBox 18"/>
          <p:cNvSpPr txBox="1"/>
          <p:nvPr/>
        </p:nvSpPr>
        <p:spPr>
          <a:xfrm>
            <a:off x="152400" y="4275171"/>
            <a:ext cx="4191001" cy="1877437"/>
          </a:xfrm>
          <a:prstGeom prst="rect">
            <a:avLst/>
          </a:prstGeom>
          <a:noFill/>
          <a:ln>
            <a:solidFill>
              <a:srgbClr val="C00000"/>
            </a:solidFill>
          </a:ln>
        </p:spPr>
        <p:txBody>
          <a:bodyPr wrap="square" rtlCol="0">
            <a:spAutoFit/>
          </a:bodyPr>
          <a:lstStyle/>
          <a:p>
            <a:pPr fontAlgn="base"/>
            <a:r>
              <a:rPr lang="en-US" sz="3600" b="1">
                <a:solidFill>
                  <a:srgbClr val="0000CC"/>
                </a:solidFill>
                <a:latin typeface="Agency FB" panose="020B0503020202020204" pitchFamily="34" charset="0"/>
              </a:rPr>
              <a:t>Universities</a:t>
            </a:r>
            <a:r>
              <a:rPr lang="en-US" sz="2000" b="1">
                <a:solidFill>
                  <a:srgbClr val="0000CC"/>
                </a:solidFill>
                <a:latin typeface="Agency FB" panose="020B0503020202020204" pitchFamily="34" charset="0"/>
              </a:rPr>
              <a:t> are larger and offer more majors and degrees. </a:t>
            </a:r>
          </a:p>
          <a:p>
            <a:pPr fontAlgn="base"/>
            <a:r>
              <a:rPr lang="en-US" sz="2000" b="1">
                <a:solidFill>
                  <a:srgbClr val="0000CC"/>
                </a:solidFill>
                <a:latin typeface="Agency FB" panose="020B0503020202020204" pitchFamily="34" charset="0"/>
              </a:rPr>
              <a:t>Most contain smaller colleges, such as: </a:t>
            </a:r>
          </a:p>
          <a:p>
            <a:pPr fontAlgn="base"/>
            <a:r>
              <a:rPr lang="en-US" sz="2000" b="1">
                <a:solidFill>
                  <a:srgbClr val="0000CC"/>
                </a:solidFill>
                <a:latin typeface="Agency FB" panose="020B0503020202020204" pitchFamily="34" charset="0"/>
              </a:rPr>
              <a:t>Colleges of Liberal Arts, Engineering or Health Sciences. </a:t>
            </a:r>
          </a:p>
        </p:txBody>
      </p:sp>
      <p:sp>
        <p:nvSpPr>
          <p:cNvPr id="20" name="TextBox 19"/>
          <p:cNvSpPr txBox="1"/>
          <p:nvPr/>
        </p:nvSpPr>
        <p:spPr>
          <a:xfrm>
            <a:off x="4398000" y="2435395"/>
            <a:ext cx="4593600" cy="1877437"/>
          </a:xfrm>
          <a:prstGeom prst="rect">
            <a:avLst/>
          </a:prstGeom>
          <a:noFill/>
          <a:ln>
            <a:solidFill>
              <a:srgbClr val="C00000"/>
            </a:solidFill>
          </a:ln>
        </p:spPr>
        <p:txBody>
          <a:bodyPr wrap="square" rtlCol="0">
            <a:spAutoFit/>
          </a:bodyPr>
          <a:lstStyle/>
          <a:p>
            <a:pPr fontAlgn="base"/>
            <a:r>
              <a:rPr lang="en-US" sz="3600" b="1">
                <a:solidFill>
                  <a:srgbClr val="7030A0"/>
                </a:solidFill>
                <a:latin typeface="Agency FB" panose="020B0503020202020204" pitchFamily="34" charset="0"/>
              </a:rPr>
              <a:t>Community Colleges </a:t>
            </a:r>
            <a:r>
              <a:rPr lang="en-US" sz="2000" b="1">
                <a:solidFill>
                  <a:srgbClr val="7030A0"/>
                </a:solidFill>
                <a:latin typeface="Agency FB" panose="020B0503020202020204" pitchFamily="34" charset="0"/>
              </a:rPr>
              <a:t>offer 2-year associates to transfer to a college to earn a bachelor's. </a:t>
            </a:r>
          </a:p>
          <a:p>
            <a:pPr fontAlgn="base"/>
            <a:r>
              <a:rPr lang="en-US" sz="2000" b="1">
                <a:solidFill>
                  <a:srgbClr val="7030A0"/>
                </a:solidFill>
                <a:latin typeface="Agency FB" panose="020B0503020202020204" pitchFamily="34" charset="0"/>
              </a:rPr>
              <a:t>Also, offers certificates for a careers that are affordable. SAT usually not required. </a:t>
            </a:r>
          </a:p>
        </p:txBody>
      </p:sp>
      <p:sp>
        <p:nvSpPr>
          <p:cNvPr id="21" name="TextBox 20"/>
          <p:cNvSpPr txBox="1"/>
          <p:nvPr/>
        </p:nvSpPr>
        <p:spPr>
          <a:xfrm>
            <a:off x="4406727" y="4303902"/>
            <a:ext cx="4584873" cy="2308324"/>
          </a:xfrm>
          <a:prstGeom prst="rect">
            <a:avLst/>
          </a:prstGeom>
          <a:noFill/>
          <a:ln>
            <a:solidFill>
              <a:srgbClr val="C00000"/>
            </a:solidFill>
          </a:ln>
        </p:spPr>
        <p:txBody>
          <a:bodyPr wrap="square" rtlCol="0">
            <a:spAutoFit/>
          </a:bodyPr>
          <a:lstStyle/>
          <a:p>
            <a:pPr fontAlgn="base"/>
            <a:r>
              <a:rPr lang="en-US" sz="3200" b="1">
                <a:solidFill>
                  <a:srgbClr val="7030A0"/>
                </a:solidFill>
                <a:latin typeface="Agency FB" panose="020B0503020202020204" pitchFamily="34" charset="0"/>
              </a:rPr>
              <a:t>Vocational-Technical and Career Colleges </a:t>
            </a:r>
            <a:r>
              <a:rPr lang="en-US" sz="2000" b="1">
                <a:solidFill>
                  <a:srgbClr val="7030A0"/>
                </a:solidFill>
                <a:latin typeface="Agency FB" panose="020B0503020202020204" pitchFamily="34" charset="0"/>
              </a:rPr>
              <a:t>offer specialized training in a particular industry. </a:t>
            </a:r>
          </a:p>
          <a:p>
            <a:pPr fontAlgn="base"/>
            <a:r>
              <a:rPr lang="en-US" sz="2000" b="1">
                <a:solidFill>
                  <a:srgbClr val="7030A0"/>
                </a:solidFill>
                <a:latin typeface="Agency FB" panose="020B0503020202020204" pitchFamily="34" charset="0"/>
              </a:rPr>
              <a:t>Example: Culinary, Firefighting, Dental Hygiene and Medical-Records. Usually offer certificates or associate degrees.</a:t>
            </a:r>
          </a:p>
        </p:txBody>
      </p:sp>
    </p:spTree>
    <p:extLst>
      <p:ext uri="{BB962C8B-B14F-4D97-AF65-F5344CB8AC3E}">
        <p14:creationId xmlns:p14="http://schemas.microsoft.com/office/powerpoint/2010/main" val="3076870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8229600" cy="1143000"/>
          </a:xfrm>
        </p:spPr>
        <p:txBody>
          <a:bodyPr>
            <a:normAutofit fontScale="90000"/>
          </a:bodyPr>
          <a:lstStyle/>
          <a:p>
            <a:r>
              <a:rPr lang="en-US" b="1" u="sng">
                <a:solidFill>
                  <a:srgbClr val="002060"/>
                </a:solidFill>
                <a:latin typeface="Algerian" panose="04020705040A02060702" pitchFamily="82" charset="0"/>
              </a:rPr>
              <a:t>Resources</a:t>
            </a:r>
            <a:r>
              <a:rPr lang="en-US" b="1" u="sng">
                <a:latin typeface="Algerian" panose="04020705040A02060702" pitchFamily="82" charset="0"/>
              </a:rPr>
              <a:t> </a:t>
            </a:r>
            <a:r>
              <a:rPr lang="en-US" b="1" u="sng">
                <a:solidFill>
                  <a:srgbClr val="7030A0"/>
                </a:solidFill>
                <a:latin typeface="Algerian" panose="04020705040A02060702" pitchFamily="82" charset="0"/>
              </a:rPr>
              <a:t>for</a:t>
            </a:r>
            <a:r>
              <a:rPr lang="en-US" b="1" u="sng">
                <a:latin typeface="Algerian" panose="04020705040A02060702" pitchFamily="82" charset="0"/>
              </a:rPr>
              <a:t> </a:t>
            </a:r>
            <a:r>
              <a:rPr lang="en-US" b="1" u="sng" spc="300">
                <a:solidFill>
                  <a:srgbClr val="002060"/>
                </a:solidFill>
                <a:latin typeface="Algerian" panose="04020705040A02060702" pitchFamily="82" charset="0"/>
              </a:rPr>
              <a:t>Applications</a:t>
            </a:r>
          </a:p>
        </p:txBody>
      </p:sp>
      <p:sp>
        <p:nvSpPr>
          <p:cNvPr id="3" name="Content Placeholder 2"/>
          <p:cNvSpPr>
            <a:spLocks noGrp="1"/>
          </p:cNvSpPr>
          <p:nvPr>
            <p:ph idx="1"/>
          </p:nvPr>
        </p:nvSpPr>
        <p:spPr>
          <a:xfrm>
            <a:off x="419100" y="2286000"/>
            <a:ext cx="8229600" cy="3154363"/>
          </a:xfrm>
          <a:solidFill>
            <a:srgbClr val="92D050">
              <a:alpha val="37000"/>
            </a:srgbClr>
          </a:solidFill>
        </p:spPr>
        <p:txBody>
          <a:bodyPr>
            <a:normAutofit lnSpcReduction="10000"/>
          </a:bodyPr>
          <a:lstStyle/>
          <a:p>
            <a:r>
              <a:rPr lang="en-US">
                <a:latin typeface="Agency FB" panose="020B0503020202020204" pitchFamily="34" charset="0"/>
              </a:rPr>
              <a:t>Guidance webpage</a:t>
            </a:r>
          </a:p>
          <a:p>
            <a:r>
              <a:rPr lang="en-US">
                <a:latin typeface="Agency FB" panose="020B0503020202020204" pitchFamily="34" charset="0"/>
                <a:hlinkClick r:id="rId2"/>
              </a:rPr>
              <a:t>www.collegeboard.com</a:t>
            </a:r>
            <a:endParaRPr lang="en-US">
              <a:latin typeface="Agency FB" panose="020B0503020202020204" pitchFamily="34" charset="0"/>
            </a:endParaRPr>
          </a:p>
          <a:p>
            <a:r>
              <a:rPr lang="en-US">
                <a:latin typeface="Agency FB" panose="020B0503020202020204" pitchFamily="34" charset="0"/>
                <a:hlinkClick r:id="rId3"/>
              </a:rPr>
              <a:t>www.commonapp.org</a:t>
            </a:r>
            <a:endParaRPr lang="en-US">
              <a:latin typeface="Agency FB" panose="020B0503020202020204" pitchFamily="34" charset="0"/>
            </a:endParaRPr>
          </a:p>
          <a:p>
            <a:r>
              <a:rPr lang="en-US">
                <a:latin typeface="Agency FB" panose="020B0503020202020204" pitchFamily="34" charset="0"/>
              </a:rPr>
              <a:t>Any school’s official website (“</a:t>
            </a:r>
            <a:r>
              <a:rPr lang="en-US" err="1">
                <a:latin typeface="Agency FB" panose="020B0503020202020204" pitchFamily="34" charset="0"/>
              </a:rPr>
              <a:t>edu</a:t>
            </a:r>
            <a:r>
              <a:rPr lang="en-US">
                <a:latin typeface="Agency FB" panose="020B0503020202020204" pitchFamily="34" charset="0"/>
              </a:rPr>
              <a:t>.” will be at the end of a school’s web address).</a:t>
            </a:r>
          </a:p>
          <a:p>
            <a:pPr>
              <a:buNone/>
            </a:pPr>
            <a:r>
              <a:rPr lang="en-US">
                <a:latin typeface="Agency FB" panose="020B0503020202020204" pitchFamily="34" charset="0"/>
              </a:rPr>
              <a:t>		</a:t>
            </a:r>
            <a:endParaRPr lang="en-US">
              <a:solidFill>
                <a:srgbClr val="0000CC"/>
              </a:solidFill>
              <a:latin typeface="Agency FB" panose="020B0503020202020204" pitchFamily="34" charset="0"/>
            </a:endParaRPr>
          </a:p>
          <a:p>
            <a:pPr>
              <a:buNone/>
            </a:pPr>
            <a:endParaRPr lang="en-US"/>
          </a:p>
        </p:txBody>
      </p:sp>
    </p:spTree>
  </p:cSld>
  <p:clrMapOvr>
    <a:masterClrMapping/>
  </p:clrMapOvr>
  <p:transition>
    <p:newsflash/>
  </p:transition>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CCBF444909DE84497A404D815FFF6B0" ma:contentTypeVersion="8" ma:contentTypeDescription="Create a new document." ma:contentTypeScope="" ma:versionID="880261874ff48947e5c28931f850f454">
  <xsd:schema xmlns:xsd="http://www.w3.org/2001/XMLSchema" xmlns:xs="http://www.w3.org/2001/XMLSchema" xmlns:p="http://schemas.microsoft.com/office/2006/metadata/properties" xmlns:ns3="697e31b2-3733-46df-b7eb-4e1bd8e98415" targetNamespace="http://schemas.microsoft.com/office/2006/metadata/properties" ma:root="true" ma:fieldsID="ecfcf2aeb3b580fc288abd1ecb3d189f" ns3:_="">
    <xsd:import namespace="697e31b2-3733-46df-b7eb-4e1bd8e9841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e31b2-3733-46df-b7eb-4e1bd8e984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37B33-E723-42CC-AAED-BD9B8BD1912D}">
  <ds:schemaRefs>
    <ds:schemaRef ds:uri="697e31b2-3733-46df-b7eb-4e1bd8e984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819206E-36B9-477C-95DE-3E6906CCB5F0}">
  <ds:schemaRefs>
    <ds:schemaRef ds:uri="697e31b2-3733-46df-b7eb-4e1bd8e984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1BD7A52-1833-4B4F-8555-370F399C95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25</Slides>
  <Notes>2</Notes>
  <HiddenSlides>0</HiddenSlide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Office Theme</vt:lpstr>
      <vt:lpstr>NewsPrint</vt:lpstr>
      <vt:lpstr>College   Preparatory  Senior   Orientation</vt:lpstr>
      <vt:lpstr>PowerPoint Presentation</vt:lpstr>
      <vt:lpstr>Responsibilities</vt:lpstr>
      <vt:lpstr>Graduation Requirements</vt:lpstr>
      <vt:lpstr>Graduation Requirements Act 158</vt:lpstr>
      <vt:lpstr>Act 158 Evidence Based or Alternative Pathways</vt:lpstr>
      <vt:lpstr>Unsure what to major in?</vt:lpstr>
      <vt:lpstr>PowerPoint Presentation</vt:lpstr>
      <vt:lpstr>Resources for Applications</vt:lpstr>
      <vt:lpstr>G o o d    N e w s</vt:lpstr>
      <vt:lpstr>PowerPoint Presentation</vt:lpstr>
      <vt:lpstr>Sending SAT Scores to Colleges Using Your Collegeboard Account</vt:lpstr>
      <vt:lpstr>Can you submit SAT scores after applying?</vt:lpstr>
      <vt:lpstr>PowerPoint Presentation</vt:lpstr>
      <vt:lpstr>College Visits occur in our building</vt:lpstr>
      <vt:lpstr>Upcoming College Visits: </vt:lpstr>
      <vt:lpstr>Are you interested in the military? </vt:lpstr>
      <vt:lpstr>PowerPoint Presentation</vt:lpstr>
      <vt:lpstr>State and Federal Aid </vt:lpstr>
      <vt:lpstr>Side Notes</vt:lpstr>
      <vt:lpstr>PowerPoint Presentation</vt:lpstr>
      <vt:lpstr>List of state schools</vt:lpstr>
      <vt:lpstr>Personal Email</vt:lpstr>
      <vt:lpstr>    $cholarships </vt:lpstr>
      <vt:lpstr>Any Questions!</vt:lpstr>
    </vt:vector>
  </TitlesOfParts>
  <Company>HASD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College Workshop</dc:title>
  <dc:creator>gennaroa</dc:creator>
  <cp:revision>4</cp:revision>
  <dcterms:created xsi:type="dcterms:W3CDTF">2009-08-31T18:23:18Z</dcterms:created>
  <dcterms:modified xsi:type="dcterms:W3CDTF">2023-10-23T18:15:37Z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0x0101006CCBF444909DE84497A404D815FFF6B0</vt:lpwstr>
  </property>
</Properties>
</file>